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Default Extension="png" ContentType="image/png"/>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gif" ContentType="image/gif"/>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Lst>
  <p:sldIdLst>
    <p:sldId id="258" r:id="rId12"/>
    <p:sldId id="268" r:id="rId13"/>
    <p:sldId id="259" r:id="rId14"/>
    <p:sldId id="257" r:id="rId15"/>
    <p:sldId id="284" r:id="rId16"/>
    <p:sldId id="261" r:id="rId17"/>
    <p:sldId id="279" r:id="rId18"/>
    <p:sldId id="267" r:id="rId19"/>
    <p:sldId id="265" r:id="rId20"/>
    <p:sldId id="262" r:id="rId21"/>
    <p:sldId id="270" r:id="rId22"/>
    <p:sldId id="264" r:id="rId23"/>
    <p:sldId id="269" r:id="rId24"/>
    <p:sldId id="278" r:id="rId25"/>
    <p:sldId id="273" r:id="rId26"/>
    <p:sldId id="272" r:id="rId27"/>
    <p:sldId id="260" r:id="rId28"/>
    <p:sldId id="274" r:id="rId29"/>
    <p:sldId id="271" r:id="rId30"/>
    <p:sldId id="281" r:id="rId31"/>
    <p:sldId id="282" r:id="rId32"/>
    <p:sldId id="275" r:id="rId33"/>
    <p:sldId id="283" r:id="rId34"/>
    <p:sldId id="276" r:id="rId3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9180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2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32B3774-ADB7-4637-9151-34BB1D3356A3}"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AB2E8A4-4E69-44DA-A323-2C3D27EDDD6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D27BFA7-263F-419A-8020-D63E63DE00C3}"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F795D91-4003-4DE1-AD3A-56C986C9E1B9}" type="slidenum">
              <a:rPr lang="zh-CN" altLang="en-US"/>
              <a:pPr>
                <a:defRPr/>
              </a:pPr>
              <a:t>‹#›</a:t>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CE46166-B137-4AE4-B744-2051B637EE4B}"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CBAEE70-8C7F-4F7A-B684-FAF1AC5494BB}" type="slidenum">
              <a:rPr lang="zh-CN" altLang="en-US"/>
              <a:pPr>
                <a:defRPr/>
              </a:pPr>
              <a:t>‹#›</a:t>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C090A29-2849-420A-B803-5D67FB5D2456}"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A52B520-893A-4A94-9076-C82678A5E3C4}" type="slidenum">
              <a:rPr lang="zh-CN" altLang="en-US"/>
              <a:pPr>
                <a:defRPr/>
              </a:pPr>
              <a:t>‹#›</a:t>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5AA6CD3-C74E-45DE-A42C-9C2E91BB3CFC}"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CBE090B-36F0-4899-9AEA-B577256C26C1}" type="slidenum">
              <a:rPr lang="zh-CN" altLang="en-US"/>
              <a:pPr>
                <a:defRPr/>
              </a:pPr>
              <a:t>‹#›</a:t>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C05E343-1CA2-4767-A29D-B38241BE3875}"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29931CC-3903-43E6-AF42-0494AB25C672}" type="slidenum">
              <a:rPr lang="zh-CN" altLang="en-US"/>
              <a:pPr>
                <a:defRPr/>
              </a:pPr>
              <a:t>‹#›</a:t>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F0C5FD8-A424-4F2A-A99A-81A07924EBED}"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583042D-D1E6-4079-9208-DAD1A9E14039}" type="slidenum">
              <a:rPr lang="zh-CN" altLang="en-US"/>
              <a:pPr>
                <a:defRPr/>
              </a:pPr>
              <a:t>‹#›</a:t>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BBE28B1-7C3E-455C-85DC-812EAE333B99}"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74A25CD-2334-4281-94D6-C36F7A79B3CE}" type="slidenum">
              <a:rPr lang="zh-CN" altLang="en-US"/>
              <a:pPr>
                <a:defRPr/>
              </a:pPr>
              <a:t>‹#›</a:t>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18CFBAF-E5E2-4F9C-8CB5-BF6FCEA893E7}"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5C717D0-8CD6-416E-A3D2-E81AFF18A626}" type="slidenum">
              <a:rPr lang="zh-CN" altLang="en-US"/>
              <a:pPr>
                <a:defRPr/>
              </a:pPr>
              <a:t>‹#›</a:t>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B9B5C91-C227-44F6-9F0A-20D09462E483}"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4EEDA79-01A9-4134-AE30-9464092F023B}" type="slidenum">
              <a:rPr lang="zh-CN" altLang="en-US"/>
              <a:pPr>
                <a:defRPr/>
              </a:pPr>
              <a:t>‹#›</a:t>
            </a:fld>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07D78B2-8F9F-4170-A6F7-179D5A2D9520}"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75D56A3-567D-43DD-A0B8-ECDD3C540FB7}" type="slidenum">
              <a:rPr lang="zh-CN" altLang="en-US"/>
              <a:pPr>
                <a:defRPr/>
              </a:pPr>
              <a:t>‹#›</a:t>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26AF4B5-2726-4635-9E40-5DAD2896FBBB}"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F141AE0-42C4-443E-A7E0-02D2797880B0}"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502C7DF-3264-47F8-9BB8-2CC07D6E2AB2}"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C481F7C-974F-414D-8A5E-D696296E17B7}" type="slidenum">
              <a:rPr lang="zh-CN" altLang="en-US"/>
              <a:pPr>
                <a:defRPr/>
              </a:pPr>
              <a:t>‹#›</a:t>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F128579-881A-436E-8AA3-6C5B6A3AB1BF}"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26DC421-D62D-448F-975C-805D05ED43DA}" type="slidenum">
              <a:rPr lang="zh-CN" altLang="en-US"/>
              <a:pPr>
                <a:defRPr/>
              </a:pPr>
              <a:t>‹#›</a:t>
            </a:fld>
            <a:endParaRPr lang="zh-CN" alt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9B6DACC3-FF85-4B01-B76D-59186FAB6397}"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B1E4B7C-A12B-4FC3-9ED7-3518328AC0B4}" type="slidenum">
              <a:rPr lang="zh-CN" altLang="en-US"/>
              <a:pPr>
                <a:defRPr/>
              </a:pPr>
              <a:t>‹#›</a:t>
            </a:fld>
            <a:endParaRPr lang="zh-CN" alt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27E7AF3-1EEF-4F6E-B4E3-C65D3F9550EF}"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A696078-60B3-4063-A0D7-63032C013E4A}" type="slidenum">
              <a:rPr lang="zh-CN" altLang="en-US"/>
              <a:pPr>
                <a:defRPr/>
              </a:pPr>
              <a:t>‹#›</a:t>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C517A4A-3853-4E6B-A0A8-CF60BA9CD693}"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E19AA25-C1D8-4854-8E2A-E6A8B2636B12}" type="slidenum">
              <a:rPr lang="zh-CN" altLang="en-US"/>
              <a:pPr>
                <a:defRPr/>
              </a:pPr>
              <a:t>‹#›</a:t>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6B7DFF64-32C0-4FA7-8B47-C23A03491D4A}"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72DA7BE-95A9-4687-9A68-743BEB3E9FA5}" type="slidenum">
              <a:rPr lang="zh-CN" altLang="en-US"/>
              <a:pPr>
                <a:defRPr/>
              </a:pPr>
              <a:t>‹#›</a:t>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C4E8FD31-788C-4E36-BBF5-92EAE60EA2B4}"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0387814-5CD1-470C-BA52-C9E21469FEF7}" type="slidenum">
              <a:rPr lang="zh-CN" altLang="en-US"/>
              <a:pPr>
                <a:defRPr/>
              </a:pPr>
              <a:t>‹#›</a:t>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DAC608E8-4499-4752-A94F-97F6F35A068E}"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3F12B06-1BE9-4945-A819-13846EA02CE6}" type="slidenum">
              <a:rPr lang="zh-CN" altLang="en-US"/>
              <a:pPr>
                <a:defRPr/>
              </a:pPr>
              <a:t>‹#›</a:t>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FA3FC84-F2F6-4828-A067-C9689220E743}"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B40948C-D31F-4F8E-8CD2-F00B6AC64C10}" type="slidenum">
              <a:rPr lang="zh-CN" altLang="en-US"/>
              <a:pPr>
                <a:defRPr/>
              </a:pPr>
              <a:t>‹#›</a:t>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9F390FC-E33C-4A5C-9D45-A591629A7292}"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93325F4-6DC7-42AD-AE70-EDF71849AEDE}" type="slidenum">
              <a:rPr lang="zh-CN" altLang="en-US"/>
              <a:pPr>
                <a:defRPr/>
              </a:pPr>
              <a:t>‹#›</a:t>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C0F3BF7-633D-48C6-B001-AE649BDAA4A2}"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8F0A292-9602-4131-89E8-1333099A6D0A}"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6DB4ACE-1A4C-4375-B53F-946804211FB1}"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11AA2A1-D1A0-44ED-AE56-37899F9FDA66}" type="slidenum">
              <a:rPr lang="zh-CN" altLang="en-US"/>
              <a:pPr>
                <a:defRPr/>
              </a:pPr>
              <a:t>‹#›</a:t>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13824B2-CCF8-4A2A-BC0C-E379B5B39C58}"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76CC9D5-0CCC-4B45-983B-3A7A03B2711B}" type="slidenum">
              <a:rPr lang="zh-CN" altLang="en-US"/>
              <a:pPr>
                <a:defRPr/>
              </a:pPr>
              <a:t>‹#›</a:t>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9DAF30A-2CD7-4114-8F31-C0C5411E3489}"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E00CE43-C864-463C-8E5E-7891A3680A60}"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B2C424F-6A9E-4C37-8EDF-9C2F7AC55AF4}"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AD0D4D0-EF05-4C26-8EA7-C62EE7A2F18C}"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B9B174B-42BA-4E62-9DA3-2B85B5C759F0}"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3F85ED-8A3B-465D-A5C7-F4BF315981D1}"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571E4C3-96F8-40E2-955E-B27863FDC0F3}"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C511A94-7C03-47D9-8123-6175F97BDFEF}"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68C90E5-A8CC-4F7F-8CC0-945FB244294A}"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02BA404-7C93-4859-B07E-27196CFD2946}"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7A7045B-96F3-4D64-966E-FE3F4F1071BB}"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BCFAFDF-2277-41AC-9855-76EEB1D8F8B1}"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ACEB15-4D84-4329-9BC7-408870887E27}"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5BC2F45-8D81-4C7D-B421-011C776D0769}"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AD8CDB8-9D88-4B95-B6E7-677CB157CF08}"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BF59C3A-5648-4DBC-9AC1-0DAE545ED0DB}"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17F2808-2176-4629-A1EF-FE0B8D82256C}"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DBE0E1D-ABE4-44FA-B927-863C0F224035}"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525B5BA-8CA3-4E72-9CA4-C479FB461626}"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7D92CE6-36BA-4506-A55B-93FEFD6EE2C8}"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C588CD8-B28F-453A-B59E-A0A822325F21}"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6E7F7A4-BCA2-4703-8555-8427BE97AA42}"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7135A15-22A3-4E60-93AF-945A2726CF13}"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6BCB08-D326-44FD-88F3-EEF71E7B11E6}"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9A58C83-1F86-432C-BF5E-65B02F768C8A}"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916B64-7128-4E11-8897-FC83D23D2C1D}"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956E708-A5AB-4507-BBDF-CE1DCC75D1CD}"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AE68690-B785-410C-B72B-2ECD1F953421}"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295A542-E6DA-4A85-A6D8-E6E0651A6052}"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B4CD143-AC90-4197-A581-612F5D1289FB}"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7C0C5D7-0207-4533-9193-F9CD84FF79C4}"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EEAD950-EA0B-495D-B2DA-6CF48288681F}" type="slidenum">
              <a:rPr lang="zh-CN" altLang="en-US"/>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094C43E-CFD5-4BD5-98D8-5ABFE2798C9F}"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AEC0406-A04D-435C-9D4C-CF087A004390}" type="slidenum">
              <a:rPr lang="zh-CN" altLang="en-US"/>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05991B0-3D88-44FE-9C75-96A154538939}"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71CF107-7EF3-48F0-A82C-D37A68CCA581}" type="slidenum">
              <a:rPr lang="zh-CN" altLang="en-US"/>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9BDE2E8-34C7-4712-904D-F018F981DC50}"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5BCD282-22E5-4842-8C88-8942A134E47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9E73280-F4DE-4226-BD9B-24BFEFA9BF5D}"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DB14207-01E8-4284-92F7-3BFB1C6E4280}"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344F732-9435-4723-9065-8FBD7CDAFF39}"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261A93F-3EB2-4E5A-8764-7A6D565C6D47}"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AB94895-D89C-4E93-93A3-BF3DB0D3AB30}"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DAB7DF3-34F6-41FB-B149-7354CB68D9D0}" type="slidenum">
              <a:rPr lang="zh-CN" altLang="en-US"/>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BD39444-389C-41CF-9BA3-B13D4D966951}"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7196307-37E8-434D-80F4-3E863CEC1E0D}"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C07C2-745C-45D0-8FD0-E96700B5F556}"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9362ED4-76CC-4C33-9F9A-914CC993DD63}" type="slidenum">
              <a:rPr lang="zh-CN" altLang="en-US"/>
              <a:pPr>
                <a:defRPr/>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C3334FC5-F253-4766-B3BB-813331BA283A}"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C0F5B31-D74F-4EB3-B43F-33E9015D6CB4}" type="slidenum">
              <a:rPr lang="zh-CN" altLang="en-US"/>
              <a:pPr>
                <a:defRPr/>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44CE905-578B-4265-9B58-D121BED60F23}"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89474B5-FA5D-41E5-ACF0-5C2B07C80517}" type="slidenum">
              <a:rPr lang="zh-CN" altLang="en-US"/>
              <a:pPr>
                <a:defRPr/>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07ED25A-05CB-4216-91D3-05C00272DE2D}"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872B9C7-8855-41A0-B506-7555982FBEB1}" type="slidenum">
              <a:rPr lang="zh-CN" altLang="en-US"/>
              <a:pPr>
                <a:defRPr/>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4A00587-69EB-4A2E-A6FE-FF1C49CDBC68}"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BA3AEC1-63BC-4E26-8999-B3736898565D}" type="slidenum">
              <a:rPr lang="zh-CN" altLang="en-US"/>
              <a:pPr>
                <a:defRPr/>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CD3B457-BDA8-43C7-9705-A5AE29B2C480}"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849BE79-8C59-4AD8-81F7-DA143D94EF9F}" type="slidenum">
              <a:rPr lang="zh-CN" altLang="en-US"/>
              <a:pPr>
                <a:defRPr/>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C911472-00AD-40F0-94D5-3558ED910EF4}"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FB5CD2C-CA50-449D-B147-479CE7EAA00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381AD34-A8E7-4ED4-98E5-580C1B2D1AE8}"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9B02C0A-7C65-463A-A3A3-8956B1299188}"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81B4890-45A1-4245-8A27-645C6D1A42D9}"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5E3890D-1DD2-40BE-8166-1F4E9EBDDECC}" type="slidenum">
              <a:rPr lang="zh-CN" altLang="en-US"/>
              <a:pPr>
                <a:defRPr/>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B075297-A51F-4EBE-B012-FDA8806B9692}"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133618E-A636-4900-9A91-ECA924AA4B9B}" type="slidenum">
              <a:rPr lang="zh-CN" altLang="en-US"/>
              <a:pPr>
                <a:defRPr/>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D566995-D03F-4E39-B4E3-A0D52992A8F1}"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3DBBAB6-CDDB-4C97-B494-C762A632C917}" type="slidenum">
              <a:rPr lang="zh-CN" altLang="en-US"/>
              <a:pPr>
                <a:defRPr/>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C4FC826-D72C-40AA-8517-515CF7EA69AB}"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B5BC833-BD64-4FAB-8E5C-73123E644360}" type="slidenum">
              <a:rPr lang="zh-CN" altLang="en-US"/>
              <a:pPr>
                <a:defRPr/>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06AE4D9-5E37-42EF-906F-A5AA0D8002D0}"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28B12CF-1AE9-45AD-BBE0-F8A5CFB16D7C}" type="slidenum">
              <a:rPr lang="zh-CN" altLang="en-US"/>
              <a:pPr>
                <a:defRPr/>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 descr="AWS00022"/>
          <p:cNvPicPr>
            <a:picLocks noChangeAspect="1" noChangeArrowheads="1"/>
          </p:cNvPicPr>
          <p:nvPr/>
        </p:nvPicPr>
        <p:blipFill>
          <a:blip r:embed="rId2"/>
          <a:srcRect/>
          <a:stretch>
            <a:fillRect/>
          </a:stretch>
        </p:blipFill>
        <p:spPr bwMode="auto">
          <a:xfrm>
            <a:off x="3733800" y="3370263"/>
            <a:ext cx="5410200" cy="3487737"/>
          </a:xfrm>
          <a:prstGeom prst="rect">
            <a:avLst/>
          </a:prstGeom>
          <a:noFill/>
          <a:ln w="9525">
            <a:noFill/>
            <a:miter lim="800000"/>
            <a:headEnd/>
            <a:tailEnd/>
          </a:ln>
        </p:spPr>
      </p:pic>
      <p:sp>
        <p:nvSpPr>
          <p:cNvPr id="3085" name="Rectangle 13"/>
          <p:cNvSpPr>
            <a:spLocks noGrp="1" noChangeArrowheads="1"/>
          </p:cNvSpPr>
          <p:nvPr>
            <p:ph type="ctrTitle" sz="quarter"/>
          </p:nvPr>
        </p:nvSpPr>
        <p:spPr>
          <a:xfrm>
            <a:off x="304800" y="228600"/>
            <a:ext cx="6477000" cy="2362200"/>
          </a:xfrm>
        </p:spPr>
        <p:txBody>
          <a:bodyPr/>
          <a:lstStyle>
            <a:lvl1pPr>
              <a:defRPr sz="4800"/>
            </a:lvl1pPr>
          </a:lstStyle>
          <a:p>
            <a:r>
              <a:rPr lang="zh-CN" altLang="en-US" smtClean="0"/>
              <a:t>单击此处编辑母版标题样式</a:t>
            </a:r>
            <a:endParaRPr lang="en-US" altLang="zh-CN"/>
          </a:p>
        </p:txBody>
      </p:sp>
      <p:sp>
        <p:nvSpPr>
          <p:cNvPr id="3086" name="Rectangle 14"/>
          <p:cNvSpPr>
            <a:spLocks noGrp="1" noChangeArrowheads="1"/>
          </p:cNvSpPr>
          <p:nvPr>
            <p:ph type="subTitle" sz="quarter" idx="1"/>
          </p:nvPr>
        </p:nvSpPr>
        <p:spPr>
          <a:xfrm>
            <a:off x="304800" y="2743200"/>
            <a:ext cx="4800600" cy="2362200"/>
          </a:xfrm>
        </p:spPr>
        <p:txBody>
          <a:bodyPr/>
          <a:lstStyle>
            <a:lvl1pPr marL="0" indent="0">
              <a:buFontTx/>
              <a:buNone/>
              <a:defRPr b="1"/>
            </a:lvl1pPr>
          </a:lstStyle>
          <a:p>
            <a:r>
              <a:rPr lang="zh-CN" altLang="en-US" smtClean="0"/>
              <a:t>单击此处编辑母版副标题样式</a:t>
            </a:r>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A335B26A-4E8A-4041-BE40-7FFCBD7AB869}" type="slidenum">
              <a:rPr lang="en-US" altLang="zh-CN"/>
              <a:pPr>
                <a:defRPr/>
              </a:pPr>
              <a:t>‹#›</a:t>
            </a:fld>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22CD49BD-6A39-4CDE-B59E-3A63CCC4784A}" type="slidenum">
              <a:rPr lang="en-US" altLang="zh-CN"/>
              <a:pPr>
                <a:defRPr/>
              </a:pPr>
              <a:t>‹#›</a:t>
            </a:fld>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页脚占位符 5"/>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灯片编号占位符 6"/>
          <p:cNvSpPr>
            <a:spLocks noGrp="1"/>
          </p:cNvSpPr>
          <p:nvPr>
            <p:ph type="sldNum" sz="quarter" idx="12"/>
          </p:nvPr>
        </p:nvSpPr>
        <p:spPr/>
        <p:txBody>
          <a:bodyPr/>
          <a:lstStyle>
            <a:lvl1pPr fontAlgn="auto">
              <a:spcBef>
                <a:spcPts val="0"/>
              </a:spcBef>
              <a:spcAft>
                <a:spcPts val="0"/>
              </a:spcAft>
              <a:defRPr/>
            </a:lvl1pPr>
          </a:lstStyle>
          <a:p>
            <a:pPr>
              <a:defRPr/>
            </a:pPr>
            <a:fld id="{88F4DF4C-B150-415D-B3AE-DFF918DE839D}" type="slidenum">
              <a:rPr lang="en-US" altLang="zh-CN"/>
              <a:pPr>
                <a:defRPr/>
              </a:pPr>
              <a:t>‹#›</a:t>
            </a:fld>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8" name="页脚占位符 7"/>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9" name="灯片编号占位符 8"/>
          <p:cNvSpPr>
            <a:spLocks noGrp="1"/>
          </p:cNvSpPr>
          <p:nvPr>
            <p:ph type="sldNum" sz="quarter" idx="12"/>
          </p:nvPr>
        </p:nvSpPr>
        <p:spPr/>
        <p:txBody>
          <a:bodyPr/>
          <a:lstStyle>
            <a:lvl1pPr fontAlgn="auto">
              <a:spcBef>
                <a:spcPts val="0"/>
              </a:spcBef>
              <a:spcAft>
                <a:spcPts val="0"/>
              </a:spcAft>
              <a:defRPr/>
            </a:lvl1pPr>
          </a:lstStyle>
          <a:p>
            <a:pPr>
              <a:defRPr/>
            </a:pPr>
            <a:fld id="{9C939650-CEBF-4AF7-B24F-D989F2ADF3ED}"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6EAC273-93D0-429A-A833-F9AE6A473B96}"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B5A78C6-71CF-4628-AEDB-F2E71683A6C2}" type="slidenum">
              <a:rPr lang="zh-CN" altLang="en-US"/>
              <a:pPr>
                <a:defRPr/>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4" name="页脚占位符 3"/>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5" name="灯片编号占位符 4"/>
          <p:cNvSpPr>
            <a:spLocks noGrp="1"/>
          </p:cNvSpPr>
          <p:nvPr>
            <p:ph type="sldNum" sz="quarter" idx="12"/>
          </p:nvPr>
        </p:nvSpPr>
        <p:spPr/>
        <p:txBody>
          <a:bodyPr/>
          <a:lstStyle>
            <a:lvl1pPr fontAlgn="auto">
              <a:spcBef>
                <a:spcPts val="0"/>
              </a:spcBef>
              <a:spcAft>
                <a:spcPts val="0"/>
              </a:spcAft>
              <a:defRPr/>
            </a:lvl1pPr>
          </a:lstStyle>
          <a:p>
            <a:pPr>
              <a:defRPr/>
            </a:pPr>
            <a:fld id="{57E101F5-E158-4746-ADA7-4C9B3BE34063}" type="slidenum">
              <a:rPr lang="en-US" altLang="zh-CN"/>
              <a:pPr>
                <a:defRPr/>
              </a:pPr>
              <a:t>‹#›</a:t>
            </a:fld>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3" name="页脚占位符 2"/>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4" name="灯片编号占位符 3"/>
          <p:cNvSpPr>
            <a:spLocks noGrp="1"/>
          </p:cNvSpPr>
          <p:nvPr>
            <p:ph type="sldNum" sz="quarter" idx="12"/>
          </p:nvPr>
        </p:nvSpPr>
        <p:spPr/>
        <p:txBody>
          <a:bodyPr/>
          <a:lstStyle>
            <a:lvl1pPr fontAlgn="auto">
              <a:spcBef>
                <a:spcPts val="0"/>
              </a:spcBef>
              <a:spcAft>
                <a:spcPts val="0"/>
              </a:spcAft>
              <a:defRPr/>
            </a:lvl1pPr>
          </a:lstStyle>
          <a:p>
            <a:pPr>
              <a:defRPr/>
            </a:pPr>
            <a:fld id="{5ABF3E56-B0EC-4F5C-B4C8-35DAC71290E0}" type="slidenum">
              <a:rPr lang="en-US" altLang="zh-CN"/>
              <a:pPr>
                <a:defRPr/>
              </a:pPr>
              <a:t>‹#›</a:t>
            </a:fld>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页脚占位符 5"/>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灯片编号占位符 6"/>
          <p:cNvSpPr>
            <a:spLocks noGrp="1"/>
          </p:cNvSpPr>
          <p:nvPr>
            <p:ph type="sldNum" sz="quarter" idx="12"/>
          </p:nvPr>
        </p:nvSpPr>
        <p:spPr/>
        <p:txBody>
          <a:bodyPr/>
          <a:lstStyle>
            <a:lvl1pPr fontAlgn="auto">
              <a:spcBef>
                <a:spcPts val="0"/>
              </a:spcBef>
              <a:spcAft>
                <a:spcPts val="0"/>
              </a:spcAft>
              <a:defRPr/>
            </a:lvl1pPr>
          </a:lstStyle>
          <a:p>
            <a:pPr>
              <a:defRPr/>
            </a:pPr>
            <a:fld id="{114124A6-6106-4263-8453-C1230484FCB1}" type="slidenum">
              <a:rPr lang="en-US" altLang="zh-CN"/>
              <a:pPr>
                <a:defRPr/>
              </a:pPr>
              <a:t>‹#›</a:t>
            </a:fld>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页脚占位符 5"/>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灯片编号占位符 6"/>
          <p:cNvSpPr>
            <a:spLocks noGrp="1"/>
          </p:cNvSpPr>
          <p:nvPr>
            <p:ph type="sldNum" sz="quarter" idx="12"/>
          </p:nvPr>
        </p:nvSpPr>
        <p:spPr/>
        <p:txBody>
          <a:bodyPr/>
          <a:lstStyle>
            <a:lvl1pPr fontAlgn="auto">
              <a:spcBef>
                <a:spcPts val="0"/>
              </a:spcBef>
              <a:spcAft>
                <a:spcPts val="0"/>
              </a:spcAft>
              <a:defRPr/>
            </a:lvl1pPr>
          </a:lstStyle>
          <a:p>
            <a:pPr>
              <a:defRPr/>
            </a:pPr>
            <a:fld id="{E3F7CA46-59BE-4AED-B9E2-9D621FF25FCA}" type="slidenum">
              <a:rPr lang="en-US" altLang="zh-CN"/>
              <a:pPr>
                <a:defRPr/>
              </a:pPr>
              <a:t>‹#›</a:t>
            </a:fld>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932BBE3C-44A7-4DCF-AE1E-424A1EECE31A}" type="slidenum">
              <a:rPr lang="en-US" altLang="zh-CN"/>
              <a:pPr>
                <a:defRPr/>
              </a:pPr>
              <a:t>‹#›</a:t>
            </a:fld>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668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668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89513628-C817-4212-9026-414F351084E2}" type="slidenum">
              <a:rPr lang="en-US" altLang="zh-CN"/>
              <a:pPr>
                <a:defRPr/>
              </a:pPr>
              <a:t>‹#›</a:t>
            </a:fld>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8EB81F6-58AF-40B7-8F66-B997E935F2CA}"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E190E0-A139-480C-8C2A-79449E60052F}" type="slidenum">
              <a:rPr lang="zh-CN" altLang="en-US"/>
              <a:pPr>
                <a:defRPr/>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CC36FDE-EFC9-46F4-BF11-1759B44EA895}"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CDAE70C-701D-4763-8F99-697E79CC22AF}" type="slidenum">
              <a:rPr lang="zh-CN" altLang="en-US"/>
              <a:pPr>
                <a:defRPr/>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4219B35-ED19-4C09-AE66-5E8393F4C4FC}"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00DBB5B-49A6-4DE1-9824-32D699B2957F}" type="slidenum">
              <a:rPr lang="zh-CN" altLang="en-US"/>
              <a:pPr>
                <a:defRPr/>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7A3889D-B127-41B4-A382-582C656651AD}"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72F6120-FFBD-4100-B7D7-22D3BB289A7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58692CE-6514-44B1-8245-40EC364FBF9F}"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43A9C65-CED1-4272-919B-3D52AFE4E286}" type="slidenum">
              <a:rPr lang="zh-CN" altLang="en-US"/>
              <a:pPr>
                <a:defRPr/>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A8BBF6F1-F855-4721-9873-75C8CF93CB11}"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3BAB118-AAAC-499E-8016-38749DC0FD2A}" type="slidenum">
              <a:rPr lang="zh-CN" altLang="en-US"/>
              <a:pPr>
                <a:defRPr/>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F2D297A-99A5-481C-9C15-7E694B2AFA54}"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7A53C8D-1E2C-4B1B-93C5-601C280B7DEA}" type="slidenum">
              <a:rPr lang="zh-CN" altLang="en-US"/>
              <a:pPr>
                <a:defRPr/>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6230C52-A91B-4087-B1F3-1BF1849EBC20}"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A599365-85C2-4F4D-8355-AA56998F4564}" type="slidenum">
              <a:rPr lang="zh-CN" altLang="en-US"/>
              <a:pPr>
                <a:defRPr/>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372B4BD-216C-4F4B-A8B3-48D80C1734EC}"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005DF64-B160-453E-85A1-635E9F24265E}" type="slidenum">
              <a:rPr lang="zh-CN" altLang="en-US"/>
              <a:pPr>
                <a:defRPr/>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A5A1805-4316-4A05-BC29-730FCA228842}"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B304B74-F332-4980-9D7B-77242BD056D8}" type="slidenum">
              <a:rPr lang="zh-CN" altLang="en-US"/>
              <a:pPr>
                <a:defRPr/>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324D144-A78E-4A53-B568-E1FF17BF1850}"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642AEBA-06E8-4A3B-83E7-CAB9A591AF51}" type="slidenum">
              <a:rPr lang="zh-CN" altLang="en-US"/>
              <a:pPr>
                <a:defRPr/>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A2D8D6D-1B2B-4ADC-99DC-A5668A1C4512}"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DBDC45-753F-492B-A157-795016220B9F}" type="slidenum">
              <a:rPr lang="zh-CN" altLang="en-US"/>
              <a:pPr>
                <a:defRPr/>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C0A8CF9-E889-48B9-9C22-3E4DD1794B5D}"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2E01662-194D-462D-9999-8DEA8EB7A48B}" type="slidenum">
              <a:rPr lang="zh-CN" altLang="en-US"/>
              <a:pPr>
                <a:defRPr/>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86424AA-5865-46FE-9457-7F5C52A44346}"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DD76206-B47A-4EF8-B7DF-9F2D6FB124FF}" type="slidenum">
              <a:rPr lang="zh-CN" altLang="en-US"/>
              <a:pPr>
                <a:defRPr/>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842CE75-C8DD-40EF-9092-0AB3E65F533E}"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A684460-5738-4FF1-8224-A9A0EEA4DDB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0E18F13-229E-4869-B88E-3D984ADC1027}"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98DEBDD-87EB-423D-9DB1-0E8A7EAB2286}" type="slidenum">
              <a:rPr lang="zh-CN" altLang="en-US"/>
              <a:pPr>
                <a:defRPr/>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6E1A2E0-1659-4DED-B150-6100F41AF7E8}"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32F2038-49F2-4B09-8D0B-059CF53A143E}" type="slidenum">
              <a:rPr lang="zh-CN" altLang="en-US"/>
              <a:pPr>
                <a:defRPr/>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D45D583-98EC-45D6-A6CD-9E49CDCE5A85}"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CF67BDB-12E8-4BED-B752-2188CFFC2BDB}" type="slidenum">
              <a:rPr lang="zh-CN" altLang="en-US"/>
              <a:pPr>
                <a:defRPr/>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DD60118-A3EF-444E-B421-953ACE02DBB2}"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3200936-FC0A-42BA-8918-7948862D4D45}" type="slidenum">
              <a:rPr lang="zh-CN" altLang="en-US"/>
              <a:pPr>
                <a:defRPr/>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C3BB292-5BED-416D-96B5-5283508E3E6C}"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1711D958-6591-4FBC-99D7-CA9E8A7EC8AF}" type="slidenum">
              <a:rPr lang="zh-CN" altLang="en-US"/>
              <a:pPr>
                <a:defRPr/>
              </a:pPr>
              <a:t>‹#›</a:t>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5E56327-0378-4E33-BCEE-1001F86CE4D0}"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6A8CD59-A348-4A1E-BE64-8E1E7F73F375}" type="slidenum">
              <a:rPr lang="zh-CN" altLang="en-US"/>
              <a:pPr>
                <a:defRPr/>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F7CF355-EEC6-4194-BA20-8BA5BD8E2AF6}"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2598CE6-4BE3-46D5-8C2E-A91CF3A7CC98}" type="slidenum">
              <a:rPr lang="zh-CN" altLang="en-US"/>
              <a:pPr>
                <a:defRPr/>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3F3F5DC-8F8A-4B9C-BA2E-913771DFEEA5}"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E32815B-26BC-4B83-A998-A8C5587DBB89}" type="slidenum">
              <a:rPr lang="zh-CN" altLang="en-US"/>
              <a:pPr>
                <a:defRPr/>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53AB0B-8E9A-455C-9C7B-AD53DAE0F467}"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F5CEF53-4AE4-48B8-A9E4-5A20D027B259}" type="slidenum">
              <a:rPr lang="zh-CN" altLang="en-US"/>
              <a:pPr>
                <a:defRPr/>
              </a:pPr>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390560D-6BD2-4E9B-B693-6131F55CB965}"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19E1E91-8911-43A4-92EA-11B8B5103216}" type="slidenum">
              <a:rPr lang="zh-CN" altLang="en-US"/>
              <a:pPr>
                <a:defRPr/>
              </a:pPr>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867D7F0-1F4F-43FD-86C2-1D91E920FACF}"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134E0C0-C4E7-49C6-BF15-D08C01504B8F}"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DC40876-CACE-420A-8F8A-8C52AC3DC582}"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0326198-A0B4-4FB7-8433-36010E1EC871}" type="slidenum">
              <a:rPr lang="zh-CN" altLang="en-US"/>
              <a:pPr>
                <a:defRPr/>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ABDDEE4-01E9-485F-A41D-486A88F627BF}"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29E182E-44B6-40F7-909B-0BE904A74057}" type="slidenum">
              <a:rPr lang="zh-CN" altLang="en-US"/>
              <a:pPr>
                <a:defRPr/>
              </a:pPr>
              <a:t>‹#›</a:t>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052FE93A-8A59-4218-AAF2-BFCE088AA45D}"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4941668-4339-4264-8C80-E14A12615873}" type="slidenum">
              <a:rPr lang="zh-CN" altLang="en-US"/>
              <a:pPr>
                <a:defRPr/>
              </a:pPr>
              <a:t>‹#›</a:t>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68F16A5-3E30-4F8C-8B06-A6D086D867E9}"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DD6795D-1099-4F58-8718-9CEAF377C227}" type="slidenum">
              <a:rPr lang="zh-CN" altLang="en-US"/>
              <a:pPr>
                <a:defRPr/>
              </a:pPr>
              <a:t>‹#›</a:t>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63265F5-EDB5-4115-8E6C-0D567492D9AC}"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9E80107-B8BF-4F1D-9606-BD98A1AFF157}" type="slidenum">
              <a:rPr lang="zh-CN" altLang="en-US"/>
              <a:pPr>
                <a:defRPr/>
              </a:pPr>
              <a:t>‹#›</a:t>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3BCBABC-A5B1-4882-9E50-63FBB930DF41}"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8DD9A54-1760-4BE6-AC2A-6CDCD424CE08}" type="slidenum">
              <a:rPr lang="zh-CN" altLang="en-US"/>
              <a:pPr>
                <a:defRPr/>
              </a:pPr>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456CF88-1EC3-4AF9-8BAE-99390FCCE18F}"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DCECADD-669D-4C01-9BED-86076ED987C9}" type="slidenum">
              <a:rPr lang="zh-CN" altLang="en-US"/>
              <a:pPr>
                <a:defRPr/>
              </a:pPr>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B9F3506-CC79-4AC2-AA74-90980535F4B4}"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8049C4B-71D2-42A7-BB78-55B62C2A5906}" type="slidenum">
              <a:rPr lang="zh-CN" altLang="en-US"/>
              <a:pPr>
                <a:defRPr/>
              </a:pPr>
              <a:t>‹#›</a:t>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CA8CA18-E98D-4A6B-BE0F-A1AE94177C0A}"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8DB3242-7963-4DE5-8418-AC53DBBB94E7}" type="slidenum">
              <a:rPr lang="zh-CN" altLang="en-US"/>
              <a:pPr>
                <a:defRPr/>
              </a:pPr>
              <a:t>‹#›</a:t>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04503EA-5BB1-4570-8E2D-63A6B6BB2053}"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FB0941-F586-4E20-8205-D8ED01706C3C}" type="slidenum">
              <a:rPr lang="zh-CN" altLang="en-US"/>
              <a:pPr>
                <a:defRPr/>
              </a:pPr>
              <a:t>‹#›</a:t>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919DAD1-3241-4F0C-A794-90C5085F1574}"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533BEDB-40F2-42C6-BB15-3C1BB4AF2711}"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198A265-987F-458A-A71F-6D4AFA7DD032}"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910A712-B1C3-4D0B-91C9-9209E2B92257}" type="slidenum">
              <a:rPr lang="zh-CN" altLang="en-US"/>
              <a:pPr>
                <a:defRPr/>
              </a:pPr>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6683E31-D242-4B8D-9260-04CC2983E196}"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A14297E-7DD1-41C2-8E41-58408EF2A943}" type="slidenum">
              <a:rPr lang="zh-CN" altLang="en-US"/>
              <a:pPr>
                <a:defRPr/>
              </a:pPr>
              <a:t>‹#›</a:t>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06ABA67-55A1-4BBC-97EA-80E667766640}"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B46CB3B-0CED-4B6B-8BF6-41D6A57F3C2C}" type="slidenum">
              <a:rPr lang="zh-CN" altLang="en-US"/>
              <a:pPr>
                <a:defRPr/>
              </a:pPr>
              <a:t>‹#›</a:t>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ECB7AEF-6D90-4B06-A488-9FF7A59E3E0F}"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D4900C-89D1-4F92-99B1-2EBC64E0364F}" type="slidenum">
              <a:rPr lang="zh-CN" altLang="en-US"/>
              <a:pPr>
                <a:defRPr/>
              </a:pPr>
              <a:t>‹#›</a:t>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742C7D5-E4AC-4A96-B53D-A021A863529B}" type="datetimeFigureOut">
              <a:rPr lang="zh-CN" altLang="en-US"/>
              <a:pPr>
                <a:defRPr/>
              </a:pPr>
              <a:t>2013/3/17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D43D0D4-0167-4ECE-B084-E8D91F0657A0}" type="slidenum">
              <a:rPr lang="zh-CN" altLang="en-US"/>
              <a:pPr>
                <a:defRPr/>
              </a:pPr>
              <a:t>‹#›</a:t>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028F18C-C250-409F-835C-053ABD8E592D}" type="datetimeFigureOut">
              <a:rPr lang="zh-CN" altLang="en-US"/>
              <a:pPr>
                <a:defRPr/>
              </a:pPr>
              <a:t>2013/3/17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8189417-5AF9-4D77-B568-E4BAF51860D9}" type="slidenum">
              <a:rPr lang="zh-CN" altLang="en-US"/>
              <a:pPr>
                <a:defRPr/>
              </a:pPr>
              <a:t>‹#›</a:t>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D7C919F-389A-4093-B5DB-B838A626238D}" type="datetimeFigureOut">
              <a:rPr lang="zh-CN" altLang="en-US"/>
              <a:pPr>
                <a:defRPr/>
              </a:pPr>
              <a:t>2013/3/17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8C92AF9-9551-41B0-ABA7-F4C4CE9C2850}" type="slidenum">
              <a:rPr lang="zh-CN" altLang="en-US"/>
              <a:pPr>
                <a:defRPr/>
              </a:pPr>
              <a:t>‹#›</a:t>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75A3E4F-FDED-4B11-80CB-6E25E07C34D6}"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DA2C302-650B-4430-8761-B19BC0944690}" type="slidenum">
              <a:rPr lang="zh-CN" altLang="en-US"/>
              <a:pPr>
                <a:defRPr/>
              </a:pPr>
              <a:t>‹#›</a:t>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EE2CEA9-3F0C-485E-A726-E25726FB954A}" type="datetimeFigureOut">
              <a:rPr lang="zh-CN" altLang="en-US"/>
              <a:pPr>
                <a:defRPr/>
              </a:pPr>
              <a:t>2013/3/17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F529E1-F816-4E57-9963-7BECB5632FDD}" type="slidenum">
              <a:rPr lang="zh-CN" altLang="en-US"/>
              <a:pPr>
                <a:defRPr/>
              </a:pPr>
              <a:t>‹#›</a:t>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CD9A438-752A-404D-81CE-626EC027CD59}"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508054-B1D7-439A-A3BE-8997E7F0C481}" type="slidenum">
              <a:rPr lang="zh-CN" altLang="en-US"/>
              <a:pPr>
                <a:defRPr/>
              </a:pPr>
              <a:t>‹#›</a:t>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27C7DE5-349C-42C1-936B-2C6F95295C9F}" type="datetimeFigureOut">
              <a:rPr lang="zh-CN" altLang="en-US"/>
              <a:pPr>
                <a:defRPr/>
              </a:pPr>
              <a:t>2013/3/17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567AAF2-9D35-4835-8450-B76F92B8267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wmf"/><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AA1DDAC1-AE46-466E-B7E3-33A25D31BA7A}"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3C4FD6D5-46E7-4DEF-B8D4-239E1AFC1B4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161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161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E2849F13-F393-4220-9164-4916663AF1D8}"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CDA90B14-C718-4034-94F8-0D106B26DC2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2390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A8E84901-485E-43DB-8FDC-F12A18FF8347}"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D3932C8A-96DF-4EE3-AE30-14DE077D32D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charset="0"/>
        <a:buChar char="»"/>
        <a:defRPr sz="2000">
          <a:solidFill>
            <a:schemeClr val="tx1"/>
          </a:solidFill>
          <a:latin typeface="+mn-lt"/>
          <a:ea typeface="+mn-ea"/>
        </a:defRPr>
      </a:lvl6pPr>
      <a:lvl7pPr marL="2971800" indent="-228600" algn="l" rtl="0" fontAlgn="base">
        <a:spcBef>
          <a:spcPct val="20000"/>
        </a:spcBef>
        <a:spcAft>
          <a:spcPct val="0"/>
        </a:spcAft>
        <a:buFont typeface="Arial" charset="0"/>
        <a:buChar char="»"/>
        <a:defRPr sz="2000">
          <a:solidFill>
            <a:schemeClr val="tx1"/>
          </a:solidFill>
          <a:latin typeface="+mn-lt"/>
          <a:ea typeface="+mn-ea"/>
        </a:defRPr>
      </a:lvl7pPr>
      <a:lvl8pPr marL="3429000" indent="-228600" algn="l" rtl="0" fontAlgn="base">
        <a:spcBef>
          <a:spcPct val="20000"/>
        </a:spcBef>
        <a:spcAft>
          <a:spcPct val="0"/>
        </a:spcAft>
        <a:buFont typeface="Arial" charset="0"/>
        <a:buChar char="»"/>
        <a:defRPr sz="2000">
          <a:solidFill>
            <a:schemeClr val="tx1"/>
          </a:solidFill>
          <a:latin typeface="+mn-lt"/>
          <a:ea typeface="+mn-ea"/>
        </a:defRPr>
      </a:lvl8pPr>
      <a:lvl9pPr marL="3886200" indent="-228600" algn="l" rtl="0" fontAlgn="base">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5"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E40E9D3D-55EF-432A-A6F3-CEFEB0D5E69D}"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926D2DCA-9198-46E2-863B-B7EB7A54FF2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2BDE3B9C-614D-4F85-8F7A-087D93FC481A}"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07A71167-002F-4860-B987-875DD63CC92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789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789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3B821BF2-ECA8-4AA1-A110-BFDECFC9B90D}"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FE0013C7-C2BB-486F-A714-6018E94C941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0178" name="Picture 21" descr="AWS00021"/>
          <p:cNvPicPr>
            <a:picLocks noChangeAspect="1" noChangeArrowheads="1"/>
          </p:cNvPicPr>
          <p:nvPr/>
        </p:nvPicPr>
        <p:blipFill>
          <a:blip r:embed="rId13"/>
          <a:srcRect/>
          <a:stretch>
            <a:fillRect/>
          </a:stretch>
        </p:blipFill>
        <p:spPr bwMode="auto">
          <a:xfrm>
            <a:off x="0" y="5130800"/>
            <a:ext cx="4572000" cy="1727200"/>
          </a:xfrm>
          <a:prstGeom prst="rect">
            <a:avLst/>
          </a:prstGeom>
          <a:noFill/>
          <a:ln w="9525">
            <a:noFill/>
            <a:miter lim="800000"/>
            <a:headEnd/>
            <a:tailEnd/>
          </a:ln>
        </p:spPr>
      </p:pic>
      <p:sp>
        <p:nvSpPr>
          <p:cNvPr id="50179"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50180" name="Rectangle 3"/>
          <p:cNvSpPr>
            <a:spLocks noGrp="1" noChangeArrowheads="1"/>
          </p:cNvSpPr>
          <p:nvPr>
            <p:ph type="body" idx="1"/>
          </p:nvPr>
        </p:nvSpPr>
        <p:spPr bwMode="auto">
          <a:xfrm>
            <a:off x="457200" y="1600200"/>
            <a:ext cx="8229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latin typeface="+mn-lt"/>
                <a:ea typeface="宋体"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2800">
                <a:solidFill>
                  <a:srgbClr val="000000"/>
                </a:solidFill>
                <a:latin typeface="+mn-lt"/>
                <a:ea typeface="宋体" charset="-122"/>
              </a:defRPr>
            </a:lvl1pPr>
          </a:lstStyle>
          <a:p>
            <a:pPr>
              <a:defRPr/>
            </a:pPr>
            <a:fld id="{1FC451A7-D74F-4665-9511-CE551F330EB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Lst>
  <p:hf hdr="0" ftr="0" dt="0"/>
  <p:txStyles>
    <p:titleStyle>
      <a:lvl1pPr algn="l" rtl="0" eaLnBrk="0" fontAlgn="base" hangingPunct="0">
        <a:spcBef>
          <a:spcPct val="0"/>
        </a:spcBef>
        <a:spcAft>
          <a:spcPct val="0"/>
        </a:spcAft>
        <a:defRPr sz="4400" b="1">
          <a:solidFill>
            <a:schemeClr val="tx1"/>
          </a:solidFill>
          <a:latin typeface="+mj-lt"/>
          <a:ea typeface="+mj-ea"/>
          <a:cs typeface="+mj-cs"/>
        </a:defRPr>
      </a:lvl1pPr>
      <a:lvl2pPr algn="l" rtl="0" eaLnBrk="0" fontAlgn="base" hangingPunct="0">
        <a:spcBef>
          <a:spcPct val="0"/>
        </a:spcBef>
        <a:spcAft>
          <a:spcPct val="0"/>
        </a:spcAft>
        <a:defRPr sz="4400" b="1">
          <a:solidFill>
            <a:schemeClr val="tx1"/>
          </a:solidFill>
          <a:latin typeface="Arial" charset="0"/>
        </a:defRPr>
      </a:lvl2pPr>
      <a:lvl3pPr algn="l" rtl="0" eaLnBrk="0" fontAlgn="base" hangingPunct="0">
        <a:spcBef>
          <a:spcPct val="0"/>
        </a:spcBef>
        <a:spcAft>
          <a:spcPct val="0"/>
        </a:spcAft>
        <a:defRPr sz="4400" b="1">
          <a:solidFill>
            <a:schemeClr val="tx1"/>
          </a:solidFill>
          <a:latin typeface="Arial" charset="0"/>
        </a:defRPr>
      </a:lvl3pPr>
      <a:lvl4pPr algn="l" rtl="0" eaLnBrk="0" fontAlgn="base" hangingPunct="0">
        <a:spcBef>
          <a:spcPct val="0"/>
        </a:spcBef>
        <a:spcAft>
          <a:spcPct val="0"/>
        </a:spcAft>
        <a:defRPr sz="4400" b="1">
          <a:solidFill>
            <a:schemeClr val="tx1"/>
          </a:solidFill>
          <a:latin typeface="Arial" charset="0"/>
        </a:defRPr>
      </a:lvl4pPr>
      <a:lvl5pPr algn="l" rtl="0" eaLnBrk="0" fontAlgn="base" hangingPunct="0">
        <a:spcBef>
          <a:spcPct val="0"/>
        </a:spcBef>
        <a:spcAft>
          <a:spcPct val="0"/>
        </a:spcAft>
        <a:defRPr sz="4400" b="1">
          <a:solidFill>
            <a:schemeClr val="tx1"/>
          </a:solidFill>
          <a:latin typeface="Arial" charset="0"/>
        </a:defRPr>
      </a:lvl5pPr>
      <a:lvl6pPr marL="457200" algn="l" rtl="0" eaLnBrk="1" fontAlgn="base" hangingPunct="1">
        <a:spcBef>
          <a:spcPct val="0"/>
        </a:spcBef>
        <a:spcAft>
          <a:spcPct val="0"/>
        </a:spcAft>
        <a:defRPr sz="4400" b="1">
          <a:solidFill>
            <a:schemeClr val="tx1"/>
          </a:solidFill>
          <a:latin typeface="Arial" charset="0"/>
        </a:defRPr>
      </a:lvl6pPr>
      <a:lvl7pPr marL="914400" algn="l" rtl="0" eaLnBrk="1" fontAlgn="base" hangingPunct="1">
        <a:spcBef>
          <a:spcPct val="0"/>
        </a:spcBef>
        <a:spcAft>
          <a:spcPct val="0"/>
        </a:spcAft>
        <a:defRPr sz="4400" b="1">
          <a:solidFill>
            <a:schemeClr val="tx1"/>
          </a:solidFill>
          <a:latin typeface="Arial" charset="0"/>
        </a:defRPr>
      </a:lvl7pPr>
      <a:lvl8pPr marL="1371600" algn="l" rtl="0" eaLnBrk="1" fontAlgn="base" hangingPunct="1">
        <a:spcBef>
          <a:spcPct val="0"/>
        </a:spcBef>
        <a:spcAft>
          <a:spcPct val="0"/>
        </a:spcAft>
        <a:defRPr sz="4400" b="1">
          <a:solidFill>
            <a:schemeClr val="tx1"/>
          </a:solidFill>
          <a:latin typeface="Arial" charset="0"/>
        </a:defRPr>
      </a:lvl8pPr>
      <a:lvl9pPr marL="1828800" algn="l" rtl="0" eaLnBrk="1" fontAlgn="base" hangingPunct="1">
        <a:spcBef>
          <a:spcPct val="0"/>
        </a:spcBef>
        <a:spcAft>
          <a:spcPct val="0"/>
        </a:spcAft>
        <a:defRPr sz="4400" b="1">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3200">
          <a:solidFill>
            <a:schemeClr val="tx1"/>
          </a:solidFill>
          <a:latin typeface="+mn-lt"/>
        </a:defRPr>
      </a:lvl2pPr>
      <a:lvl3pPr marL="1143000" indent="-228600" algn="l" rtl="0" eaLnBrk="0" fontAlgn="base" hangingPunct="0">
        <a:spcBef>
          <a:spcPct val="20000"/>
        </a:spcBef>
        <a:spcAft>
          <a:spcPct val="0"/>
        </a:spcAft>
        <a:buClr>
          <a:schemeClr val="tx1"/>
        </a:buClr>
        <a:buChar char="•"/>
        <a:defRPr sz="2800">
          <a:solidFill>
            <a:schemeClr val="tx1"/>
          </a:solidFill>
          <a:latin typeface="+mn-lt"/>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246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246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A1FEDCF1-028B-4175-84DA-CEFDF4D2B996}"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64303804-D98A-4B94-9EA3-28965366563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4754"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4755"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CA87C47A-5FA6-4739-9B0F-1C7F527CF898}"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CFBE2DFD-6B07-4485-AE2D-77FADF2EB94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7042"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87043"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A09194D6-3AE6-4902-94AE-4DE16B2BE316}"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8321F39C-E7E1-4D3B-B23E-A07C24F0BEA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933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9933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532DEAEF-CE0E-4657-A8A5-FE27EEA2A715}" type="datetimeFigureOut">
              <a:rPr lang="zh-CN" altLang="en-US"/>
              <a:pPr>
                <a:defRPr/>
              </a:pPr>
              <a:t>2013/3/17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CB05E74D-67B0-4587-9D5D-D44D1DCDBEA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7" Type="http://schemas.openxmlformats.org/officeDocument/2006/relationships/image" Target="../media/image11.wmf"/><Relationship Id="rId2" Type="http://schemas.openxmlformats.org/officeDocument/2006/relationships/image" Target="../media/image13.jpeg"/><Relationship Id="rId1" Type="http://schemas.openxmlformats.org/officeDocument/2006/relationships/slideLayout" Target="../slideLayouts/slideLayout35.xml"/><Relationship Id="rId6" Type="http://schemas.openxmlformats.org/officeDocument/2006/relationships/image" Target="../media/image7.wmf"/><Relationship Id="rId5" Type="http://schemas.openxmlformats.org/officeDocument/2006/relationships/image" Target="../media/image10.wmf"/><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C:\Users\Daniel\Desktop\12&#26376;14&#26085;%20&#28145;&#22323;G6\12&#26376;14&#26085;%20&#28145;&#22323;\&#12304;&#22320;&#38081;&#20013;&#12305;&#27668;&#20505;&#21464;&#21270;&#24191;&#21578;&#20844;&#30410;&#23459;&#20256;.wmv"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6.xml"/><Relationship Id="rId5" Type="http://schemas.openxmlformats.org/officeDocument/2006/relationships/image" Target="../media/image6.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0.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9.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4.gif"/><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jpeg"/><Relationship Id="rId1" Type="http://schemas.openxmlformats.org/officeDocument/2006/relationships/slideLayout" Target="../slideLayouts/slideLayout101.xml"/></Relationships>
</file>

<file path=ppt/slides/_rels/slide2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13.xml"/><Relationship Id="rId1" Type="http://schemas.openxmlformats.org/officeDocument/2006/relationships/audio" Target="file:///C:\Users\Daniel\Desktop\12&#26376;14&#26085;%20&#28145;&#22323;G6\12&#26376;14&#26085;%20&#28145;&#22323;\Heal%20The%20World.mp3" TargetMode="Externa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F:\&#22806;&#20986;\12-13&#31532;&#20108;&#23398;&#26399;\3&#26376;17&#26085;%20&#20044;&#40065;&#26408;&#40784;\&#20044;&#40065;&#26408;&#40784;\&#12304;&#22320;&#38081;&#20013;&#12305;&#27668;&#20505;&#21464;&#21270;&#24191;&#21578;&#20844;&#30410;&#23459;&#20256;.wmv"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1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4.xml"/><Relationship Id="rId1" Type="http://schemas.openxmlformats.org/officeDocument/2006/relationships/video" Target="file:///C:\Users\Daniel\Desktop\12&#26376;14&#26085;%20&#28145;&#22323;G6\12&#26376;14&#26085;%20&#28145;&#22323;\&#12304;&#22320;&#38081;&#20013;&#12305;&#27668;&#20505;&#21464;&#21270;&#24191;&#21578;&#20844;&#30410;&#23459;&#20256;.wmv"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wmf"/><Relationship Id="rId7" Type="http://schemas.openxmlformats.org/officeDocument/2006/relationships/image" Target="../media/image12.wmf"/><Relationship Id="rId2" Type="http://schemas.openxmlformats.org/officeDocument/2006/relationships/image" Target="../media/image7.wmf"/><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136194" name="图片 2" descr="stock-illustration-9596485-little-kids-holding-hands-around-world-map-doodle-cartoon-illustration.jpg"/>
          <p:cNvPicPr>
            <a:picLocks noChangeAspect="1"/>
          </p:cNvPicPr>
          <p:nvPr/>
        </p:nvPicPr>
        <p:blipFill>
          <a:blip r:embed="rId2"/>
          <a:srcRect/>
          <a:stretch>
            <a:fillRect/>
          </a:stretch>
        </p:blipFill>
        <p:spPr bwMode="auto">
          <a:xfrm rot="-1135185">
            <a:off x="1835150" y="692150"/>
            <a:ext cx="5253038" cy="5322888"/>
          </a:xfrm>
          <a:prstGeom prst="rect">
            <a:avLst/>
          </a:prstGeom>
          <a:noFill/>
          <a:ln w="9525">
            <a:noFill/>
            <a:miter lim="800000"/>
            <a:headEnd/>
            <a:tailEnd/>
          </a:ln>
        </p:spPr>
      </p:pic>
      <p:sp>
        <p:nvSpPr>
          <p:cNvPr id="136195" name="TextBox 3"/>
          <p:cNvSpPr txBox="1">
            <a:spLocks noChangeArrowheads="1"/>
          </p:cNvSpPr>
          <p:nvPr/>
        </p:nvSpPr>
        <p:spPr bwMode="auto">
          <a:xfrm rot="-844243">
            <a:off x="323850" y="5157788"/>
            <a:ext cx="2087563" cy="914400"/>
          </a:xfrm>
          <a:prstGeom prst="rect">
            <a:avLst/>
          </a:prstGeom>
          <a:noFill/>
          <a:ln w="9525">
            <a:noFill/>
            <a:miter lim="800000"/>
            <a:headEnd/>
            <a:tailEnd/>
          </a:ln>
        </p:spPr>
        <p:txBody>
          <a:bodyPr>
            <a:spAutoFit/>
          </a:bodyPr>
          <a:lstStyle/>
          <a:p>
            <a:r>
              <a:rPr lang="en-US" altLang="zh-CN" sz="5400" b="1">
                <a:solidFill>
                  <a:srgbClr val="FF0000"/>
                </a:solidFill>
                <a:latin typeface="Comic Sans MS" pitchFamily="66" charset="0"/>
              </a:rPr>
              <a:t>world</a:t>
            </a:r>
          </a:p>
        </p:txBody>
      </p:sp>
      <p:sp>
        <p:nvSpPr>
          <p:cNvPr id="136196" name="TextBox 5"/>
          <p:cNvSpPr txBox="1">
            <a:spLocks noChangeArrowheads="1"/>
          </p:cNvSpPr>
          <p:nvPr/>
        </p:nvSpPr>
        <p:spPr bwMode="auto">
          <a:xfrm rot="1390857">
            <a:off x="6732588" y="1484313"/>
            <a:ext cx="2195512" cy="914400"/>
          </a:xfrm>
          <a:prstGeom prst="rect">
            <a:avLst/>
          </a:prstGeom>
          <a:noFill/>
          <a:ln w="9525">
            <a:noFill/>
            <a:miter lim="800000"/>
            <a:headEnd/>
            <a:tailEnd/>
          </a:ln>
        </p:spPr>
        <p:txBody>
          <a:bodyPr>
            <a:spAutoFit/>
          </a:bodyPr>
          <a:lstStyle/>
          <a:p>
            <a:r>
              <a:rPr lang="en-US" altLang="zh-CN" sz="5400" b="1">
                <a:solidFill>
                  <a:srgbClr val="FF0000"/>
                </a:solidFill>
                <a:latin typeface="Comic Sans MS" pitchFamily="66" charset="0"/>
              </a:rPr>
              <a:t>after</a:t>
            </a:r>
          </a:p>
        </p:txBody>
      </p:sp>
      <p:sp>
        <p:nvSpPr>
          <p:cNvPr id="136197" name="TextBox 6"/>
          <p:cNvSpPr txBox="1">
            <a:spLocks noChangeArrowheads="1"/>
          </p:cNvSpPr>
          <p:nvPr/>
        </p:nvSpPr>
        <p:spPr bwMode="auto">
          <a:xfrm rot="-203997">
            <a:off x="6169025" y="5589588"/>
            <a:ext cx="2974975" cy="762000"/>
          </a:xfrm>
          <a:prstGeom prst="rect">
            <a:avLst/>
          </a:prstGeom>
          <a:noFill/>
          <a:ln w="9525">
            <a:noFill/>
            <a:miter lim="800000"/>
            <a:headEnd/>
            <a:tailEnd/>
          </a:ln>
        </p:spPr>
        <p:txBody>
          <a:bodyPr>
            <a:spAutoFit/>
          </a:bodyPr>
          <a:lstStyle/>
          <a:p>
            <a:r>
              <a:rPr lang="en-US" altLang="zh-CN" sz="4400" b="1">
                <a:solidFill>
                  <a:srgbClr val="FF0000"/>
                </a:solidFill>
                <a:latin typeface="Comic Sans MS" pitchFamily="66" charset="0"/>
              </a:rPr>
              <a:t>beautiful</a:t>
            </a:r>
          </a:p>
        </p:txBody>
      </p:sp>
      <p:sp>
        <p:nvSpPr>
          <p:cNvPr id="136198" name="TextBox 7"/>
          <p:cNvSpPr txBox="1">
            <a:spLocks noChangeArrowheads="1"/>
          </p:cNvSpPr>
          <p:nvPr/>
        </p:nvSpPr>
        <p:spPr bwMode="auto">
          <a:xfrm rot="-789815">
            <a:off x="1116013" y="549275"/>
            <a:ext cx="1512887" cy="762000"/>
          </a:xfrm>
          <a:prstGeom prst="rect">
            <a:avLst/>
          </a:prstGeom>
          <a:noFill/>
          <a:ln w="9525">
            <a:noFill/>
            <a:miter lim="800000"/>
            <a:headEnd/>
            <a:tailEnd/>
          </a:ln>
        </p:spPr>
        <p:txBody>
          <a:bodyPr>
            <a:spAutoFit/>
          </a:bodyPr>
          <a:lstStyle/>
          <a:p>
            <a:r>
              <a:rPr lang="en-US" altLang="zh-CN" sz="4400" b="1">
                <a:solidFill>
                  <a:srgbClr val="FF0000"/>
                </a:solidFill>
                <a:latin typeface="Comic Sans MS" pitchFamily="66" charset="0"/>
              </a:rPr>
              <a:t>Look</a:t>
            </a:r>
          </a:p>
        </p:txBody>
      </p:sp>
      <p:sp>
        <p:nvSpPr>
          <p:cNvPr id="136199" name="TextBox 8"/>
          <p:cNvSpPr txBox="1">
            <a:spLocks noChangeArrowheads="1"/>
          </p:cNvSpPr>
          <p:nvPr/>
        </p:nvSpPr>
        <p:spPr bwMode="auto">
          <a:xfrm>
            <a:off x="323850" y="3141663"/>
            <a:ext cx="2397125" cy="823912"/>
          </a:xfrm>
          <a:prstGeom prst="rect">
            <a:avLst/>
          </a:prstGeom>
          <a:noFill/>
          <a:ln w="9525">
            <a:noFill/>
            <a:miter lim="800000"/>
            <a:headEnd/>
            <a:tailEnd/>
          </a:ln>
        </p:spPr>
        <p:txBody>
          <a:bodyPr>
            <a:spAutoFit/>
          </a:bodyPr>
          <a:lstStyle/>
          <a:p>
            <a:r>
              <a:rPr lang="en-US" altLang="zh-CN" sz="4800" b="1">
                <a:solidFill>
                  <a:srgbClr val="FF0000"/>
                </a:solidFill>
                <a:latin typeface="Comic Sans MS" pitchFamily="66" charset="0"/>
              </a:rPr>
              <a:t>our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grpSp>
        <p:nvGrpSpPr>
          <p:cNvPr id="145410" name="组合 8"/>
          <p:cNvGrpSpPr>
            <a:grpSpLocks/>
          </p:cNvGrpSpPr>
          <p:nvPr/>
        </p:nvGrpSpPr>
        <p:grpSpPr bwMode="auto">
          <a:xfrm>
            <a:off x="468313" y="0"/>
            <a:ext cx="7812087" cy="4265613"/>
            <a:chOff x="467544" y="0"/>
            <a:chExt cx="7812360" cy="4265712"/>
          </a:xfrm>
        </p:grpSpPr>
        <p:sp>
          <p:nvSpPr>
            <p:cNvPr id="5" name="爆炸形 1 4"/>
            <p:cNvSpPr/>
            <p:nvPr/>
          </p:nvSpPr>
          <p:spPr>
            <a:xfrm>
              <a:off x="467544" y="0"/>
              <a:ext cx="7812360" cy="4265712"/>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5420" name="TextBox 5"/>
            <p:cNvSpPr txBox="1">
              <a:spLocks noChangeArrowheads="1"/>
            </p:cNvSpPr>
            <p:nvPr/>
          </p:nvSpPr>
          <p:spPr bwMode="auto">
            <a:xfrm>
              <a:off x="2051720" y="1700808"/>
              <a:ext cx="5688632" cy="707886"/>
            </a:xfrm>
            <a:prstGeom prst="rect">
              <a:avLst/>
            </a:prstGeom>
            <a:noFill/>
            <a:ln w="9525">
              <a:noFill/>
              <a:miter lim="800000"/>
              <a:headEnd/>
              <a:tailEnd/>
            </a:ln>
          </p:spPr>
          <p:txBody>
            <a:bodyPr>
              <a:spAutoFit/>
            </a:bodyPr>
            <a:lstStyle/>
            <a:p>
              <a:r>
                <a:rPr lang="en-US" altLang="zh-CN" sz="4000" b="1">
                  <a:solidFill>
                    <a:srgbClr val="000000"/>
                  </a:solidFill>
                  <a:latin typeface="Comic Sans MS" pitchFamily="66" charset="0"/>
                </a:rPr>
                <a:t>carbon emissions</a:t>
              </a:r>
              <a:endParaRPr lang="zh-CN" altLang="en-US" sz="4000" b="1">
                <a:solidFill>
                  <a:srgbClr val="000000"/>
                </a:solidFill>
                <a:latin typeface="Comic Sans MS" pitchFamily="66" charset="0"/>
              </a:endParaRPr>
            </a:p>
          </p:txBody>
        </p:sp>
      </p:grpSp>
      <p:pic>
        <p:nvPicPr>
          <p:cNvPr id="7" name="图片 6" descr="blog_CO2.jpg"/>
          <p:cNvPicPr>
            <a:picLocks noChangeAspect="1"/>
          </p:cNvPicPr>
          <p:nvPr/>
        </p:nvPicPr>
        <p:blipFill>
          <a:blip r:embed="rId2"/>
          <a:srcRect/>
          <a:stretch>
            <a:fillRect/>
          </a:stretch>
        </p:blipFill>
        <p:spPr bwMode="auto">
          <a:xfrm>
            <a:off x="1871663" y="2924175"/>
            <a:ext cx="5245100" cy="3933825"/>
          </a:xfrm>
          <a:prstGeom prst="rect">
            <a:avLst/>
          </a:prstGeom>
          <a:noFill/>
          <a:ln w="9525">
            <a:noFill/>
            <a:miter lim="800000"/>
            <a:headEnd/>
            <a:tailEnd/>
          </a:ln>
        </p:spPr>
      </p:pic>
      <p:grpSp>
        <p:nvGrpSpPr>
          <p:cNvPr id="16" name="组合 15"/>
          <p:cNvGrpSpPr>
            <a:grpSpLocks/>
          </p:cNvGrpSpPr>
          <p:nvPr/>
        </p:nvGrpSpPr>
        <p:grpSpPr bwMode="auto">
          <a:xfrm>
            <a:off x="250825" y="3248025"/>
            <a:ext cx="8796338" cy="3257550"/>
            <a:chOff x="251520" y="3248013"/>
            <a:chExt cx="8796302" cy="3258180"/>
          </a:xfrm>
        </p:grpSpPr>
        <p:pic>
          <p:nvPicPr>
            <p:cNvPr id="145414" name="Picture 3" descr="C:\Users\Daniel\AppData\Local\Microsoft\Windows\Temporary Internet Files\Content.IE5\UGA7YPP8\MC900237626[1].wmf"/>
            <p:cNvPicPr>
              <a:picLocks noChangeAspect="1" noChangeArrowheads="1"/>
            </p:cNvPicPr>
            <p:nvPr/>
          </p:nvPicPr>
          <p:blipFill>
            <a:blip r:embed="rId3"/>
            <a:srcRect/>
            <a:stretch>
              <a:fillRect/>
            </a:stretch>
          </p:blipFill>
          <p:spPr bwMode="auto">
            <a:xfrm rot="-610353">
              <a:off x="6906293" y="3248013"/>
              <a:ext cx="2141529" cy="1279741"/>
            </a:xfrm>
            <a:prstGeom prst="rect">
              <a:avLst/>
            </a:prstGeom>
            <a:noFill/>
            <a:ln w="9525">
              <a:noFill/>
              <a:miter lim="800000"/>
              <a:headEnd/>
              <a:tailEnd/>
            </a:ln>
          </p:spPr>
        </p:pic>
        <p:pic>
          <p:nvPicPr>
            <p:cNvPr id="145415" name="Picture 6" descr="C:\Users\Daniel\AppData\Local\Microsoft\Windows\Temporary Internet Files\Content.IE5\LZT4CK80\MC900320930[1].wmf"/>
            <p:cNvPicPr>
              <a:picLocks noChangeAspect="1" noChangeArrowheads="1"/>
            </p:cNvPicPr>
            <p:nvPr/>
          </p:nvPicPr>
          <p:blipFill>
            <a:blip r:embed="rId4"/>
            <a:srcRect/>
            <a:stretch>
              <a:fillRect/>
            </a:stretch>
          </p:blipFill>
          <p:spPr bwMode="auto">
            <a:xfrm rot="511810">
              <a:off x="5924755" y="5267589"/>
              <a:ext cx="1554093" cy="879217"/>
            </a:xfrm>
            <a:prstGeom prst="rect">
              <a:avLst/>
            </a:prstGeom>
            <a:noFill/>
            <a:ln w="9525">
              <a:noFill/>
              <a:miter lim="800000"/>
              <a:headEnd/>
              <a:tailEnd/>
            </a:ln>
          </p:spPr>
        </p:pic>
        <p:pic>
          <p:nvPicPr>
            <p:cNvPr id="145416" name="Picture 9" descr="C:\Users\Daniel\AppData\Local\Microsoft\Windows\Temporary Internet Files\Content.IE5\25DIZMSW\MC900295259[1].wmf"/>
            <p:cNvPicPr>
              <a:picLocks noChangeAspect="1" noChangeArrowheads="1"/>
            </p:cNvPicPr>
            <p:nvPr/>
          </p:nvPicPr>
          <p:blipFill>
            <a:blip r:embed="rId5"/>
            <a:srcRect/>
            <a:stretch>
              <a:fillRect/>
            </a:stretch>
          </p:blipFill>
          <p:spPr bwMode="auto">
            <a:xfrm rot="-1038069">
              <a:off x="1223670" y="4994325"/>
              <a:ext cx="1470599" cy="950409"/>
            </a:xfrm>
            <a:prstGeom prst="rect">
              <a:avLst/>
            </a:prstGeom>
            <a:noFill/>
            <a:ln w="9525">
              <a:noFill/>
              <a:miter lim="800000"/>
              <a:headEnd/>
              <a:tailEnd/>
            </a:ln>
          </p:spPr>
        </p:pic>
        <p:pic>
          <p:nvPicPr>
            <p:cNvPr id="145417" name="Picture 10" descr="C:\Users\Daniel\AppData\Local\Microsoft\Windows\Temporary Internet Files\Content.IE5\O74L7HQ0\MC900342967[1].wmf"/>
            <p:cNvPicPr>
              <a:picLocks noChangeAspect="1" noChangeArrowheads="1"/>
            </p:cNvPicPr>
            <p:nvPr/>
          </p:nvPicPr>
          <p:blipFill>
            <a:blip r:embed="rId6"/>
            <a:srcRect/>
            <a:stretch>
              <a:fillRect/>
            </a:stretch>
          </p:blipFill>
          <p:spPr bwMode="auto">
            <a:xfrm rot="643469">
              <a:off x="3836232" y="5777343"/>
              <a:ext cx="1316169" cy="728850"/>
            </a:xfrm>
            <a:prstGeom prst="rect">
              <a:avLst/>
            </a:prstGeom>
            <a:noFill/>
            <a:ln w="9525">
              <a:noFill/>
              <a:miter lim="800000"/>
              <a:headEnd/>
              <a:tailEnd/>
            </a:ln>
          </p:spPr>
        </p:pic>
        <p:pic>
          <p:nvPicPr>
            <p:cNvPr id="145418" name="Picture 11" descr="C:\Users\Daniel\AppData\Local\Microsoft\Windows\Temporary Internet Files\Content.IE5\LZT4CK80\MC900445122[1].wmf"/>
            <p:cNvPicPr>
              <a:picLocks noChangeAspect="1" noChangeArrowheads="1"/>
            </p:cNvPicPr>
            <p:nvPr/>
          </p:nvPicPr>
          <p:blipFill>
            <a:blip r:embed="rId7"/>
            <a:srcRect/>
            <a:stretch>
              <a:fillRect/>
            </a:stretch>
          </p:blipFill>
          <p:spPr bwMode="auto">
            <a:xfrm>
              <a:off x="251520" y="3284984"/>
              <a:ext cx="1152128" cy="961879"/>
            </a:xfrm>
            <a:prstGeom prst="rect">
              <a:avLst/>
            </a:prstGeom>
            <a:noFill/>
            <a:ln w="9525">
              <a:noFill/>
              <a:miter lim="800000"/>
              <a:headEnd/>
              <a:tailEnd/>
            </a:ln>
          </p:spPr>
        </p:pic>
      </p:grpSp>
      <p:sp>
        <p:nvSpPr>
          <p:cNvPr id="15" name="TextBox 14"/>
          <p:cNvSpPr txBox="1">
            <a:spLocks noChangeArrowheads="1"/>
          </p:cNvSpPr>
          <p:nvPr/>
        </p:nvSpPr>
        <p:spPr bwMode="auto">
          <a:xfrm>
            <a:off x="3419475" y="1136650"/>
            <a:ext cx="1873250" cy="708025"/>
          </a:xfrm>
          <a:prstGeom prst="rect">
            <a:avLst/>
          </a:prstGeom>
          <a:noFill/>
          <a:ln w="9525">
            <a:noFill/>
            <a:miter lim="800000"/>
            <a:headEnd/>
            <a:tailEnd/>
          </a:ln>
        </p:spPr>
        <p:txBody>
          <a:bodyPr>
            <a:spAutoFit/>
          </a:bodyPr>
          <a:lstStyle/>
          <a:p>
            <a:r>
              <a:rPr lang="en-US" altLang="zh-CN" sz="4000" b="1">
                <a:solidFill>
                  <a:srgbClr val="000000"/>
                </a:solidFill>
                <a:latin typeface="Comic Sans MS" pitchFamily="66" charset="0"/>
              </a:rPr>
              <a:t>reduce</a:t>
            </a:r>
            <a:endParaRPr lang="zh-CN" altLang="en-US" sz="4000" b="1">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strVal val="#ppt_w+.3"/>
                                          </p:val>
                                        </p:tav>
                                        <p:tav tm="100000">
                                          <p:val>
                                            <p:strVal val="#ppt_w"/>
                                          </p:val>
                                        </p:tav>
                                      </p:tavLst>
                                    </p:anim>
                                    <p:anim calcmode="lin" valueType="num">
                                      <p:cBhvr>
                                        <p:cTn id="13" dur="1000" fill="hold"/>
                                        <p:tgtEl>
                                          <p:spTgt spid="16"/>
                                        </p:tgtEl>
                                        <p:attrNameLst>
                                          <p:attrName>ppt_h</p:attrName>
                                        </p:attrNameLst>
                                      </p:cBhvr>
                                      <p:tavLst>
                                        <p:tav tm="0">
                                          <p:val>
                                            <p:strVal val="#ppt_h"/>
                                          </p:val>
                                        </p:tav>
                                        <p:tav tm="100000">
                                          <p:val>
                                            <p:strVal val="#ppt_h"/>
                                          </p:val>
                                        </p:tav>
                                      </p:tavLst>
                                    </p:anim>
                                    <p:animEffect transition="in" filter="fade">
                                      <p:cBhvr>
                                        <p:cTn id="14" dur="1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ssolv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146434" name="标题 1"/>
          <p:cNvSpPr>
            <a:spLocks noGrp="1"/>
          </p:cNvSpPr>
          <p:nvPr>
            <p:ph type="title"/>
          </p:nvPr>
        </p:nvSpPr>
        <p:spPr/>
        <p:txBody>
          <a:bodyPr/>
          <a:lstStyle/>
          <a:p>
            <a:pPr eaLnBrk="1" hangingPunct="1"/>
            <a:endParaRPr lang="zh-CN" altLang="en-US" smtClean="0"/>
          </a:p>
        </p:txBody>
      </p:sp>
      <p:pic>
        <p:nvPicPr>
          <p:cNvPr id="133124" name="【地铁中】气候变化广告公益宣传.wmv">
            <a:hlinkClick r:id="" action="ppaction://media"/>
          </p:cNvPr>
          <p:cNvPicPr>
            <a:picLocks noRot="1" noChangeAspect="1" noChangeArrowheads="1"/>
          </p:cNvPicPr>
          <p:nvPr>
            <a:videoFile r:link="rId1"/>
          </p:nvPr>
        </p:nvPicPr>
        <p:blipFill>
          <a:blip r:embed="rId3"/>
          <a:srcRect/>
          <a:stretch>
            <a:fillRect/>
          </a:stretch>
        </p:blipFill>
        <p:spPr bwMode="auto">
          <a:xfrm>
            <a:off x="468313" y="333375"/>
            <a:ext cx="8280400" cy="621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312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33124"/>
                                        </p:tgtEl>
                                      </p:cBhvr>
                                    </p:cmd>
                                  </p:childTnLst>
                                </p:cTn>
                              </p:par>
                            </p:childTnLst>
                          </p:cTn>
                        </p:par>
                      </p:childTnLst>
                    </p:cTn>
                  </p:par>
                </p:childTnLst>
              </p:cTn>
              <p:nextCondLst>
                <p:cond evt="onClick" delay="0">
                  <p:tgtEl>
                    <p:spTgt spid="133124"/>
                  </p:tgtEl>
                </p:cond>
              </p:nextCondLst>
            </p:seq>
            <p:video>
              <p:cMediaNode>
                <p:cTn id="7" fill="hold" display="0">
                  <p:stCondLst>
                    <p:cond delay="indefinite"/>
                  </p:stCondLst>
                  <p:endCondLst>
                    <p:cond evt="onNext" delay="0">
                      <p:tgtEl>
                        <p:sldTgt/>
                      </p:tgtEl>
                    </p:cond>
                    <p:cond evt="onPrev" delay="0">
                      <p:tgtEl>
                        <p:sldTgt/>
                      </p:tgtEl>
                    </p:cond>
                  </p:endCondLst>
                </p:cTn>
                <p:tgtEl>
                  <p:spTgt spid="13312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147458" name="TextBox 4"/>
          <p:cNvSpPr txBox="1">
            <a:spLocks noChangeArrowheads="1"/>
          </p:cNvSpPr>
          <p:nvPr/>
        </p:nvSpPr>
        <p:spPr bwMode="auto">
          <a:xfrm>
            <a:off x="1042988" y="2276475"/>
            <a:ext cx="2894012" cy="923925"/>
          </a:xfrm>
          <a:prstGeom prst="rect">
            <a:avLst/>
          </a:prstGeom>
          <a:noFill/>
          <a:ln w="9525">
            <a:noFill/>
            <a:miter lim="800000"/>
            <a:headEnd/>
            <a:tailEnd/>
          </a:ln>
        </p:spPr>
        <p:txBody>
          <a:bodyPr>
            <a:spAutoFit/>
          </a:bodyPr>
          <a:lstStyle/>
          <a:p>
            <a:r>
              <a:rPr lang="en-US" altLang="zh-CN" sz="5400" b="1">
                <a:solidFill>
                  <a:srgbClr val="000000"/>
                </a:solidFill>
                <a:latin typeface="Comic Sans MS" pitchFamily="66" charset="0"/>
              </a:rPr>
              <a:t>travel</a:t>
            </a:r>
            <a:endParaRPr lang="zh-CN" altLang="en-US" sz="5400" b="1">
              <a:solidFill>
                <a:srgbClr val="000000"/>
              </a:solidFill>
              <a:latin typeface="Comic Sans MS" pitchFamily="66" charset="0"/>
            </a:endParaRPr>
          </a:p>
        </p:txBody>
      </p:sp>
      <p:sp>
        <p:nvSpPr>
          <p:cNvPr id="13" name="新月形 12"/>
          <p:cNvSpPr/>
          <p:nvPr/>
        </p:nvSpPr>
        <p:spPr>
          <a:xfrm>
            <a:off x="3203575" y="2205038"/>
            <a:ext cx="720725" cy="1008062"/>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TextBox 13"/>
          <p:cNvSpPr txBox="1">
            <a:spLocks noChangeArrowheads="1"/>
          </p:cNvSpPr>
          <p:nvPr/>
        </p:nvSpPr>
        <p:spPr bwMode="auto">
          <a:xfrm>
            <a:off x="3851275" y="1628775"/>
            <a:ext cx="3313113" cy="708025"/>
          </a:xfrm>
          <a:prstGeom prst="rect">
            <a:avLst/>
          </a:prstGeom>
          <a:noFill/>
          <a:ln w="9525">
            <a:noFill/>
            <a:miter lim="800000"/>
            <a:headEnd/>
            <a:tailEnd/>
          </a:ln>
        </p:spPr>
        <p:txBody>
          <a:bodyPr>
            <a:spAutoFit/>
          </a:bodyPr>
          <a:lstStyle/>
          <a:p>
            <a:r>
              <a:rPr lang="en-US" altLang="zh-CN" sz="4000" b="1">
                <a:solidFill>
                  <a:srgbClr val="000000"/>
                </a:solidFill>
                <a:latin typeface="Comic Sans MS" pitchFamily="66" charset="0"/>
              </a:rPr>
              <a:t>on our own</a:t>
            </a:r>
            <a:endParaRPr lang="zh-CN" altLang="en-US" sz="4000" b="1">
              <a:solidFill>
                <a:srgbClr val="000000"/>
              </a:solidFill>
              <a:latin typeface="Comic Sans MS" pitchFamily="66" charset="0"/>
            </a:endParaRPr>
          </a:p>
        </p:txBody>
      </p:sp>
      <p:sp>
        <p:nvSpPr>
          <p:cNvPr id="15" name="TextBox 14"/>
          <p:cNvSpPr txBox="1">
            <a:spLocks noChangeArrowheads="1"/>
          </p:cNvSpPr>
          <p:nvPr/>
        </p:nvSpPr>
        <p:spPr bwMode="auto">
          <a:xfrm>
            <a:off x="3851275" y="2997200"/>
            <a:ext cx="4357688" cy="708025"/>
          </a:xfrm>
          <a:prstGeom prst="rect">
            <a:avLst/>
          </a:prstGeom>
          <a:noFill/>
          <a:ln w="9525">
            <a:noFill/>
            <a:miter lim="800000"/>
            <a:headEnd/>
            <a:tailEnd/>
          </a:ln>
        </p:spPr>
        <p:txBody>
          <a:bodyPr>
            <a:spAutoFit/>
          </a:bodyPr>
          <a:lstStyle/>
          <a:p>
            <a:r>
              <a:rPr lang="en-US" altLang="zh-CN" sz="4000" b="1">
                <a:solidFill>
                  <a:srgbClr val="000000"/>
                </a:solidFill>
                <a:latin typeface="Comic Sans MS" pitchFamily="66" charset="0"/>
              </a:rPr>
              <a:t>together</a:t>
            </a:r>
            <a:endParaRPr lang="zh-CN" altLang="en-US" sz="4000" b="1">
              <a:solidFill>
                <a:srgbClr val="000000"/>
              </a:solidFill>
              <a:latin typeface="Comic Sans MS" pitchFamily="66" charset="0"/>
            </a:endParaRPr>
          </a:p>
        </p:txBody>
      </p:sp>
      <p:sp>
        <p:nvSpPr>
          <p:cNvPr id="16" name="TextBox 15"/>
          <p:cNvSpPr txBox="1">
            <a:spLocks noChangeArrowheads="1"/>
          </p:cNvSpPr>
          <p:nvPr/>
        </p:nvSpPr>
        <p:spPr bwMode="auto">
          <a:xfrm>
            <a:off x="2051050" y="4076700"/>
            <a:ext cx="6265863" cy="769938"/>
          </a:xfrm>
          <a:prstGeom prst="rect">
            <a:avLst/>
          </a:prstGeom>
          <a:noFill/>
          <a:ln w="9525">
            <a:noFill/>
            <a:miter lim="800000"/>
            <a:headEnd/>
            <a:tailEnd/>
          </a:ln>
        </p:spPr>
        <p:txBody>
          <a:bodyPr>
            <a:spAutoFit/>
          </a:bodyPr>
          <a:lstStyle/>
          <a:p>
            <a:r>
              <a:rPr lang="en-US" altLang="zh-CN" sz="4400" b="1">
                <a:solidFill>
                  <a:srgbClr val="B91807"/>
                </a:solidFill>
                <a:latin typeface="Comic Sans MS" pitchFamily="66" charset="0"/>
              </a:rPr>
              <a:t>public transport</a:t>
            </a:r>
            <a:endParaRPr lang="zh-CN" altLang="en-US" sz="4400" b="1">
              <a:solidFill>
                <a:srgbClr val="B91807"/>
              </a:solidFill>
              <a:latin typeface="Comic Sans MS" pitchFamily="66" charset="0"/>
            </a:endParaRPr>
          </a:p>
        </p:txBody>
      </p:sp>
      <p:pic>
        <p:nvPicPr>
          <p:cNvPr id="17" name="图片 16" descr="imagesCAN19CQ3.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rot="-385037">
            <a:off x="7561263" y="2965450"/>
            <a:ext cx="784225" cy="823913"/>
          </a:xfrm>
          <a:prstGeom prst="rect">
            <a:avLst/>
          </a:prstGeom>
          <a:noFill/>
          <a:ln w="9525">
            <a:noFill/>
            <a:miter lim="800000"/>
            <a:headEnd/>
            <a:tailEnd/>
          </a:ln>
        </p:spPr>
      </p:pic>
      <p:pic>
        <p:nvPicPr>
          <p:cNvPr id="18" name="图片 17" descr="62a37a3d1bea50478d97531d0d8298e8.jpg"/>
          <p:cNvPicPr>
            <a:picLocks noChangeAspect="1"/>
          </p:cNvPicPr>
          <p:nvPr/>
        </p:nvPicPr>
        <p:blipFill>
          <a:blip r:embed="rId3">
            <a:clrChange>
              <a:clrFrom>
                <a:srgbClr val="F6F6F6"/>
              </a:clrFrom>
              <a:clrTo>
                <a:srgbClr val="F6F6F6">
                  <a:alpha val="0"/>
                </a:srgbClr>
              </a:clrTo>
            </a:clrChange>
          </a:blip>
          <a:srcRect/>
          <a:stretch>
            <a:fillRect/>
          </a:stretch>
        </p:blipFill>
        <p:spPr bwMode="auto">
          <a:xfrm>
            <a:off x="7308850" y="1412875"/>
            <a:ext cx="792163" cy="792163"/>
          </a:xfrm>
          <a:prstGeom prst="rect">
            <a:avLst/>
          </a:prstGeom>
          <a:noFill/>
          <a:ln w="9525">
            <a:noFill/>
            <a:miter lim="800000"/>
            <a:headEnd/>
            <a:tailEnd/>
          </a:ln>
        </p:spPr>
      </p:pic>
      <p:pic>
        <p:nvPicPr>
          <p:cNvPr id="19" name="图片 18" descr="imagesCAN19CQ3.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rot="-385037">
            <a:off x="6488113" y="4046538"/>
            <a:ext cx="782637" cy="822325"/>
          </a:xfrm>
          <a:prstGeom prst="rect">
            <a:avLst/>
          </a:prstGeom>
          <a:noFill/>
          <a:ln w="9525">
            <a:noFill/>
            <a:miter lim="800000"/>
            <a:headEnd/>
            <a:tailEnd/>
          </a:ln>
        </p:spPr>
      </p:pic>
      <p:pic>
        <p:nvPicPr>
          <p:cNvPr id="10" name="图片 9" descr="stock-illustration-11246577-happy-adult-woman-mother-holding-blank-banner-cartoon-illustration.jpg"/>
          <p:cNvPicPr>
            <a:picLocks noChangeAspect="1"/>
          </p:cNvPicPr>
          <p:nvPr/>
        </p:nvPicPr>
        <p:blipFill>
          <a:blip r:embed="rId4">
            <a:clrChange>
              <a:clrFrom>
                <a:srgbClr val="FFFFFF"/>
              </a:clrFrom>
              <a:clrTo>
                <a:srgbClr val="FFFFFF">
                  <a:alpha val="0"/>
                </a:srgbClr>
              </a:clrTo>
            </a:clrChange>
          </a:blip>
          <a:srcRect l="34586" t="47920" r="16687"/>
          <a:stretch>
            <a:fillRect/>
          </a:stretch>
        </p:blipFill>
        <p:spPr bwMode="auto">
          <a:xfrm>
            <a:off x="6588125" y="1341438"/>
            <a:ext cx="720725" cy="955675"/>
          </a:xfrm>
          <a:prstGeom prst="rect">
            <a:avLst/>
          </a:prstGeom>
          <a:noFill/>
          <a:ln w="9525">
            <a:noFill/>
            <a:miter lim="800000"/>
            <a:headEnd/>
            <a:tailEnd/>
          </a:ln>
        </p:spPr>
      </p:pic>
      <p:pic>
        <p:nvPicPr>
          <p:cNvPr id="11" name="图片 10" descr="stock-illustration-9777757-happy-children-group-holding-hand-and-blank-banner-cartoon-illustration.jpg"/>
          <p:cNvPicPr>
            <a:picLocks noChangeAspect="1"/>
          </p:cNvPicPr>
          <p:nvPr/>
        </p:nvPicPr>
        <p:blipFill>
          <a:blip r:embed="rId5">
            <a:clrChange>
              <a:clrFrom>
                <a:srgbClr val="FFFFFF"/>
              </a:clrFrom>
              <a:clrTo>
                <a:srgbClr val="FFFFFF">
                  <a:alpha val="0"/>
                </a:srgbClr>
              </a:clrTo>
            </a:clrChange>
          </a:blip>
          <a:srcRect l="20313" t="66254" r="15625"/>
          <a:stretch>
            <a:fillRect/>
          </a:stretch>
        </p:blipFill>
        <p:spPr bwMode="auto">
          <a:xfrm>
            <a:off x="6080125" y="3068638"/>
            <a:ext cx="1444625" cy="620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dissolv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ssolv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148482" name="TextBox 15"/>
          <p:cNvSpPr txBox="1">
            <a:spLocks noChangeArrowheads="1"/>
          </p:cNvSpPr>
          <p:nvPr/>
        </p:nvSpPr>
        <p:spPr bwMode="auto">
          <a:xfrm>
            <a:off x="395288" y="3429000"/>
            <a:ext cx="6697662" cy="708025"/>
          </a:xfrm>
          <a:prstGeom prst="rect">
            <a:avLst/>
          </a:prstGeom>
          <a:noFill/>
          <a:ln w="9525">
            <a:noFill/>
            <a:miter lim="800000"/>
            <a:headEnd/>
            <a:tailEnd/>
          </a:ln>
        </p:spPr>
        <p:txBody>
          <a:bodyPr>
            <a:spAutoFit/>
          </a:bodyPr>
          <a:lstStyle/>
          <a:p>
            <a:r>
              <a:rPr lang="en-US" altLang="zh-CN" sz="4000" b="1">
                <a:latin typeface="Comic Sans MS" pitchFamily="66" charset="0"/>
              </a:rPr>
              <a:t>Travel by public transport</a:t>
            </a:r>
            <a:endParaRPr lang="zh-CN" altLang="en-US" sz="4000" b="1">
              <a:latin typeface="Comic Sans MS" pitchFamily="66" charset="0"/>
            </a:endParaRPr>
          </a:p>
        </p:txBody>
      </p:sp>
      <p:sp>
        <p:nvSpPr>
          <p:cNvPr id="148483" name="TextBox 4"/>
          <p:cNvSpPr txBox="1">
            <a:spLocks noChangeArrowheads="1"/>
          </p:cNvSpPr>
          <p:nvPr/>
        </p:nvSpPr>
        <p:spPr bwMode="auto">
          <a:xfrm>
            <a:off x="395288" y="1196975"/>
            <a:ext cx="4321175" cy="708025"/>
          </a:xfrm>
          <a:prstGeom prst="rect">
            <a:avLst/>
          </a:prstGeom>
          <a:noFill/>
          <a:ln w="9525">
            <a:noFill/>
            <a:miter lim="800000"/>
            <a:headEnd/>
            <a:tailEnd/>
          </a:ln>
        </p:spPr>
        <p:txBody>
          <a:bodyPr>
            <a:spAutoFit/>
          </a:bodyPr>
          <a:lstStyle/>
          <a:p>
            <a:r>
              <a:rPr lang="en-US" altLang="zh-CN" sz="4000" b="1">
                <a:solidFill>
                  <a:srgbClr val="000000"/>
                </a:solidFill>
                <a:latin typeface="Comic Sans MS" pitchFamily="66" charset="0"/>
              </a:rPr>
              <a:t>Travel together</a:t>
            </a:r>
            <a:endParaRPr lang="zh-CN" altLang="en-US" sz="4000" b="1">
              <a:solidFill>
                <a:srgbClr val="000000"/>
              </a:solidFill>
              <a:latin typeface="Comic Sans MS" pitchFamily="66" charset="0"/>
            </a:endParaRPr>
          </a:p>
        </p:txBody>
      </p:sp>
      <p:sp>
        <p:nvSpPr>
          <p:cNvPr id="148484" name="TextBox 13"/>
          <p:cNvSpPr txBox="1">
            <a:spLocks noChangeArrowheads="1"/>
          </p:cNvSpPr>
          <p:nvPr/>
        </p:nvSpPr>
        <p:spPr bwMode="auto">
          <a:xfrm>
            <a:off x="395288" y="2276475"/>
            <a:ext cx="6408737" cy="708025"/>
          </a:xfrm>
          <a:prstGeom prst="rect">
            <a:avLst/>
          </a:prstGeom>
          <a:noFill/>
          <a:ln w="9525">
            <a:noFill/>
            <a:miter lim="800000"/>
            <a:headEnd/>
            <a:tailEnd/>
          </a:ln>
        </p:spPr>
        <p:txBody>
          <a:bodyPr>
            <a:spAutoFit/>
          </a:bodyPr>
          <a:lstStyle/>
          <a:p>
            <a:r>
              <a:rPr lang="en-US" altLang="zh-CN" sz="4000" b="1">
                <a:solidFill>
                  <a:srgbClr val="000000"/>
                </a:solidFill>
                <a:latin typeface="Comic Sans MS" pitchFamily="66" charset="0"/>
              </a:rPr>
              <a:t>Travel on our own</a:t>
            </a:r>
            <a:endParaRPr lang="zh-CN" altLang="en-US" sz="4000" b="1">
              <a:solidFill>
                <a:srgbClr val="000000"/>
              </a:solidFill>
              <a:latin typeface="Comic Sans MS" pitchFamily="66" charset="0"/>
            </a:endParaRPr>
          </a:p>
        </p:txBody>
      </p:sp>
      <p:pic>
        <p:nvPicPr>
          <p:cNvPr id="148485" name="图片 16" descr="imagesCAN19CQ3.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rot="-385037">
            <a:off x="6337300" y="2246313"/>
            <a:ext cx="784225" cy="822325"/>
          </a:xfrm>
          <a:prstGeom prst="rect">
            <a:avLst/>
          </a:prstGeom>
          <a:noFill/>
          <a:ln w="9525">
            <a:noFill/>
            <a:miter lim="800000"/>
            <a:headEnd/>
            <a:tailEnd/>
          </a:ln>
        </p:spPr>
      </p:pic>
      <p:pic>
        <p:nvPicPr>
          <p:cNvPr id="148486" name="图片 18" descr="imagesCAN19CQ3.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rot="-385037">
            <a:off x="8316913" y="3325813"/>
            <a:ext cx="784225" cy="822325"/>
          </a:xfrm>
          <a:prstGeom prst="rect">
            <a:avLst/>
          </a:prstGeom>
          <a:noFill/>
          <a:ln w="9525">
            <a:noFill/>
            <a:miter lim="800000"/>
            <a:headEnd/>
            <a:tailEnd/>
          </a:ln>
        </p:spPr>
      </p:pic>
      <p:sp>
        <p:nvSpPr>
          <p:cNvPr id="8" name="矩形 7"/>
          <p:cNvSpPr>
            <a:spLocks noChangeArrowheads="1"/>
          </p:cNvSpPr>
          <p:nvPr/>
        </p:nvSpPr>
        <p:spPr bwMode="auto">
          <a:xfrm>
            <a:off x="4741863" y="2276475"/>
            <a:ext cx="1558925" cy="708025"/>
          </a:xfrm>
          <a:prstGeom prst="rect">
            <a:avLst/>
          </a:prstGeom>
          <a:noFill/>
          <a:ln w="9525">
            <a:noFill/>
            <a:miter lim="800000"/>
            <a:headEnd/>
            <a:tailEnd/>
          </a:ln>
        </p:spPr>
        <p:txBody>
          <a:bodyPr wrap="none">
            <a:spAutoFit/>
          </a:bodyPr>
          <a:lstStyle/>
          <a:p>
            <a:r>
              <a:rPr lang="en-US" altLang="zh-CN" sz="4000" b="1">
                <a:solidFill>
                  <a:srgbClr val="000000"/>
                </a:solidFill>
                <a:latin typeface="Comic Sans MS" pitchFamily="66" charset="0"/>
              </a:rPr>
              <a:t> </a:t>
            </a:r>
            <a:r>
              <a:rPr lang="en-US" altLang="zh-CN" sz="4000" b="1">
                <a:solidFill>
                  <a:srgbClr val="FF0000"/>
                </a:solidFill>
                <a:latin typeface="Comic Sans MS" pitchFamily="66" charset="0"/>
              </a:rPr>
              <a:t>less</a:t>
            </a:r>
            <a:r>
              <a:rPr lang="en-US" altLang="zh-CN" sz="4000" b="1">
                <a:solidFill>
                  <a:srgbClr val="000000"/>
                </a:solidFill>
                <a:latin typeface="Comic Sans MS" pitchFamily="66" charset="0"/>
              </a:rPr>
              <a:t> </a:t>
            </a:r>
            <a:endParaRPr lang="zh-CN" altLang="en-US"/>
          </a:p>
        </p:txBody>
      </p:sp>
      <p:pic>
        <p:nvPicPr>
          <p:cNvPr id="148488" name="图片 8" descr="imagesCAN19CQ3.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rot="-385037">
            <a:off x="5905500" y="1093788"/>
            <a:ext cx="782638" cy="822325"/>
          </a:xfrm>
          <a:prstGeom prst="rect">
            <a:avLst/>
          </a:prstGeom>
          <a:noFill/>
          <a:ln w="9525">
            <a:noFill/>
            <a:miter lim="800000"/>
            <a:headEnd/>
            <a:tailEnd/>
          </a:ln>
        </p:spPr>
      </p:pic>
      <p:sp>
        <p:nvSpPr>
          <p:cNvPr id="10" name="矩形 9"/>
          <p:cNvSpPr>
            <a:spLocks noChangeArrowheads="1"/>
          </p:cNvSpPr>
          <p:nvPr/>
        </p:nvSpPr>
        <p:spPr bwMode="auto">
          <a:xfrm>
            <a:off x="4179888" y="1196975"/>
            <a:ext cx="1831975" cy="708025"/>
          </a:xfrm>
          <a:prstGeom prst="rect">
            <a:avLst/>
          </a:prstGeom>
          <a:noFill/>
          <a:ln w="9525">
            <a:noFill/>
            <a:miter lim="800000"/>
            <a:headEnd/>
            <a:tailEnd/>
          </a:ln>
        </p:spPr>
        <p:txBody>
          <a:bodyPr wrap="none">
            <a:spAutoFit/>
          </a:bodyPr>
          <a:lstStyle/>
          <a:p>
            <a:r>
              <a:rPr lang="en-US" altLang="zh-CN" sz="4000" b="1">
                <a:solidFill>
                  <a:srgbClr val="000000"/>
                </a:solidFill>
                <a:latin typeface="Comic Sans MS" pitchFamily="66" charset="0"/>
              </a:rPr>
              <a:t> </a:t>
            </a:r>
            <a:r>
              <a:rPr lang="en-US" altLang="zh-CN" sz="4000" b="1">
                <a:solidFill>
                  <a:srgbClr val="FF0000"/>
                </a:solidFill>
                <a:latin typeface="Comic Sans MS" pitchFamily="66" charset="0"/>
              </a:rPr>
              <a:t>more</a:t>
            </a:r>
            <a:r>
              <a:rPr lang="en-US" altLang="zh-CN" sz="4000" b="1">
                <a:solidFill>
                  <a:srgbClr val="000000"/>
                </a:solidFill>
                <a:latin typeface="Comic Sans MS" pitchFamily="66" charset="0"/>
              </a:rPr>
              <a:t> </a:t>
            </a:r>
            <a:endParaRPr lang="zh-CN" altLang="en-US"/>
          </a:p>
        </p:txBody>
      </p:sp>
      <p:sp>
        <p:nvSpPr>
          <p:cNvPr id="11" name="矩形 10"/>
          <p:cNvSpPr>
            <a:spLocks noChangeArrowheads="1"/>
          </p:cNvSpPr>
          <p:nvPr/>
        </p:nvSpPr>
        <p:spPr bwMode="auto">
          <a:xfrm>
            <a:off x="6699250" y="3441700"/>
            <a:ext cx="1833563" cy="708025"/>
          </a:xfrm>
          <a:prstGeom prst="rect">
            <a:avLst/>
          </a:prstGeom>
          <a:noFill/>
          <a:ln w="9525">
            <a:noFill/>
            <a:miter lim="800000"/>
            <a:headEnd/>
            <a:tailEnd/>
          </a:ln>
        </p:spPr>
        <p:txBody>
          <a:bodyPr wrap="none">
            <a:spAutoFit/>
          </a:bodyPr>
          <a:lstStyle/>
          <a:p>
            <a:r>
              <a:rPr lang="en-US" altLang="zh-CN" sz="4000" b="1">
                <a:solidFill>
                  <a:srgbClr val="000000"/>
                </a:solidFill>
                <a:latin typeface="Comic Sans MS" pitchFamily="66" charset="0"/>
              </a:rPr>
              <a:t> </a:t>
            </a:r>
            <a:r>
              <a:rPr lang="en-US" altLang="zh-CN" sz="4000" b="1">
                <a:solidFill>
                  <a:srgbClr val="FF0000"/>
                </a:solidFill>
                <a:latin typeface="Comic Sans MS" pitchFamily="66" charset="0"/>
              </a:rPr>
              <a:t>more</a:t>
            </a:r>
            <a:r>
              <a:rPr lang="en-US" altLang="zh-CN" sz="4000" b="1">
                <a:solidFill>
                  <a:srgbClr val="000000"/>
                </a:solidFill>
                <a:latin typeface="Comic Sans MS" pitchFamily="66" charset="0"/>
              </a:rPr>
              <a:t> </a:t>
            </a:r>
            <a:endParaRPr lang="zh-CN" altLang="en-US"/>
          </a:p>
        </p:txBody>
      </p:sp>
      <p:sp>
        <p:nvSpPr>
          <p:cNvPr id="12" name="十字星 11"/>
          <p:cNvSpPr/>
          <p:nvPr/>
        </p:nvSpPr>
        <p:spPr>
          <a:xfrm>
            <a:off x="107950" y="1341438"/>
            <a:ext cx="360363" cy="358775"/>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十字星 12"/>
          <p:cNvSpPr/>
          <p:nvPr/>
        </p:nvSpPr>
        <p:spPr>
          <a:xfrm>
            <a:off x="107950" y="2420938"/>
            <a:ext cx="360363" cy="360362"/>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十字星 14"/>
          <p:cNvSpPr/>
          <p:nvPr/>
        </p:nvSpPr>
        <p:spPr>
          <a:xfrm>
            <a:off x="107950" y="3573463"/>
            <a:ext cx="360363" cy="360362"/>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5" name="圆角矩形标注 4"/>
          <p:cNvSpPr/>
          <p:nvPr/>
        </p:nvSpPr>
        <p:spPr>
          <a:xfrm>
            <a:off x="395288" y="1412875"/>
            <a:ext cx="8208962" cy="3024188"/>
          </a:xfrm>
          <a:prstGeom prst="wedgeRoundRectCallout">
            <a:avLst>
              <a:gd name="adj1" fmla="val 37317"/>
              <a:gd name="adj2" fmla="val 92167"/>
              <a:gd name="adj3" fmla="val 16667"/>
            </a:avLst>
          </a:prstGeom>
          <a:solidFill>
            <a:schemeClr val="bg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altLang="zh-CN" sz="2400" b="1" kern="100" dirty="0">
              <a:solidFill>
                <a:srgbClr val="111111"/>
              </a:solidFill>
              <a:latin typeface="Comic Sans MS" pitchFamily="66" charset="0"/>
              <a:cs typeface="Times New Roman"/>
            </a:endParaRPr>
          </a:p>
          <a:p>
            <a:pPr fontAlgn="auto">
              <a:spcBef>
                <a:spcPts val="0"/>
              </a:spcBef>
              <a:spcAft>
                <a:spcPts val="0"/>
              </a:spcAft>
              <a:defRPr/>
            </a:pPr>
            <a:r>
              <a:rPr lang="en-US" altLang="zh-CN" dirty="0">
                <a:solidFill>
                  <a:prstClr val="white"/>
                </a:solidFill>
              </a:rPr>
              <a:t> </a:t>
            </a:r>
            <a:endParaRPr lang="zh-CN" altLang="zh-CN" dirty="0">
              <a:solidFill>
                <a:prstClr val="white"/>
              </a:solidFill>
            </a:endParaRPr>
          </a:p>
          <a:p>
            <a:pPr algn="ctr" fontAlgn="auto">
              <a:spcBef>
                <a:spcPts val="0"/>
              </a:spcBef>
              <a:spcAft>
                <a:spcPts val="0"/>
              </a:spcAft>
              <a:defRPr/>
            </a:pPr>
            <a:endParaRPr lang="zh-CN" altLang="en-US" dirty="0">
              <a:solidFill>
                <a:prstClr val="white"/>
              </a:solidFill>
            </a:endParaRPr>
          </a:p>
        </p:txBody>
      </p:sp>
      <p:pic>
        <p:nvPicPr>
          <p:cNvPr id="149507" name="图片 9"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107950" y="5805488"/>
            <a:ext cx="2951163" cy="1052512"/>
          </a:xfrm>
          <a:prstGeom prst="rect">
            <a:avLst/>
          </a:prstGeom>
          <a:noFill/>
          <a:ln w="9525">
            <a:noFill/>
            <a:miter lim="800000"/>
            <a:headEnd/>
            <a:tailEnd/>
          </a:ln>
        </p:spPr>
      </p:pic>
      <p:pic>
        <p:nvPicPr>
          <p:cNvPr id="149508" name="图片 12"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3059113" y="5876925"/>
            <a:ext cx="2952750" cy="981075"/>
          </a:xfrm>
          <a:prstGeom prst="rect">
            <a:avLst/>
          </a:prstGeom>
          <a:noFill/>
          <a:ln w="9525">
            <a:noFill/>
            <a:miter lim="800000"/>
            <a:headEnd/>
            <a:tailEnd/>
          </a:ln>
        </p:spPr>
      </p:pic>
      <p:pic>
        <p:nvPicPr>
          <p:cNvPr id="149509" name="图片 13"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6011863" y="5805488"/>
            <a:ext cx="2952750" cy="1052512"/>
          </a:xfrm>
          <a:prstGeom prst="rect">
            <a:avLst/>
          </a:prstGeom>
          <a:noFill/>
          <a:ln w="9525">
            <a:noFill/>
            <a:miter lim="800000"/>
            <a:headEnd/>
            <a:tailEnd/>
          </a:ln>
        </p:spPr>
      </p:pic>
      <p:sp>
        <p:nvSpPr>
          <p:cNvPr id="7" name="矩形 6"/>
          <p:cNvSpPr>
            <a:spLocks noChangeArrowheads="1"/>
          </p:cNvSpPr>
          <p:nvPr/>
        </p:nvSpPr>
        <p:spPr bwMode="auto">
          <a:xfrm>
            <a:off x="539750" y="1989138"/>
            <a:ext cx="7848600" cy="2041525"/>
          </a:xfrm>
          <a:prstGeom prst="rect">
            <a:avLst/>
          </a:prstGeom>
          <a:noFill/>
          <a:ln w="9525">
            <a:noFill/>
            <a:miter lim="800000"/>
            <a:headEnd/>
            <a:tailEnd/>
          </a:ln>
        </p:spPr>
        <p:txBody>
          <a:bodyPr>
            <a:spAutoFit/>
          </a:bodyPr>
          <a:lstStyle/>
          <a:p>
            <a:pPr algn="just"/>
            <a:r>
              <a:rPr lang="en-US" altLang="zh-CN" sz="3200" b="1">
                <a:solidFill>
                  <a:srgbClr val="111111"/>
                </a:solidFill>
                <a:latin typeface="Andalus" pitchFamily="18" charset="-78"/>
                <a:cs typeface="Times New Roman" pitchFamily="18" charset="0"/>
              </a:rPr>
              <a:t>Choose public transport, and help to </a:t>
            </a:r>
            <a:r>
              <a:rPr lang="en-US" altLang="zh-CN" sz="3200" b="1">
                <a:latin typeface="Andalus" pitchFamily="18" charset="-78"/>
                <a:cs typeface="Times New Roman" pitchFamily="18" charset="0"/>
              </a:rPr>
              <a:t>reduce the carbon emissions </a:t>
            </a:r>
            <a:r>
              <a:rPr lang="en-US" altLang="zh-CN" sz="3200" b="1">
                <a:solidFill>
                  <a:srgbClr val="111111"/>
                </a:solidFill>
                <a:latin typeface="Andalus" pitchFamily="18" charset="-78"/>
                <a:cs typeface="Times New Roman" pitchFamily="18" charset="0"/>
              </a:rPr>
              <a:t>and </a:t>
            </a:r>
            <a:r>
              <a:rPr lang="en-US" altLang="zh-CN" sz="3200" b="1">
                <a:solidFill>
                  <a:srgbClr val="FF0000"/>
                </a:solidFill>
                <a:latin typeface="Andalus" pitchFamily="18" charset="-78"/>
                <a:cs typeface="Times New Roman" pitchFamily="18" charset="0"/>
              </a:rPr>
              <a:t>contribute</a:t>
            </a:r>
            <a:r>
              <a:rPr lang="en-US" altLang="zh-CN" sz="3200" b="1">
                <a:latin typeface="Andalus" pitchFamily="18" charset="-78"/>
                <a:cs typeface="Times New Roman" pitchFamily="18" charset="0"/>
              </a:rPr>
              <a:t> </a:t>
            </a:r>
            <a:r>
              <a:rPr lang="en-US" altLang="zh-CN" sz="3200" b="1">
                <a:solidFill>
                  <a:srgbClr val="111111"/>
                </a:solidFill>
                <a:latin typeface="Andalus" pitchFamily="18" charset="-78"/>
                <a:cs typeface="Times New Roman" pitchFamily="18" charset="0"/>
              </a:rPr>
              <a:t>to </a:t>
            </a:r>
            <a:r>
              <a:rPr lang="en-US" altLang="zh-CN" sz="3200" b="1">
                <a:solidFill>
                  <a:srgbClr val="FF0000"/>
                </a:solidFill>
                <a:latin typeface="Andalus" pitchFamily="18" charset="-78"/>
                <a:cs typeface="Times New Roman" pitchFamily="18" charset="0"/>
              </a:rPr>
              <a:t>climate change</a:t>
            </a:r>
            <a:r>
              <a:rPr lang="en-US" altLang="zh-CN" sz="3200" b="1">
                <a:solidFill>
                  <a:srgbClr val="111111"/>
                </a:solidFill>
                <a:latin typeface="Andalus" pitchFamily="18" charset="-78"/>
                <a:cs typeface="Times New Roman" pitchFamily="18" charset="0"/>
              </a:rPr>
              <a:t>. Things could get better and better!</a:t>
            </a:r>
            <a:endParaRPr lang="zh-CN" altLang="zh-CN" sz="3200" b="1">
              <a:solidFill>
                <a:srgbClr val="000000"/>
              </a:solidFill>
              <a:latin typeface="Andalus" pitchFamily="18" charset="-78"/>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150530" name="图片 3"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107950" y="5589588"/>
            <a:ext cx="2951163" cy="1268412"/>
          </a:xfrm>
          <a:prstGeom prst="rect">
            <a:avLst/>
          </a:prstGeom>
          <a:noFill/>
          <a:ln w="9525">
            <a:noFill/>
            <a:miter lim="800000"/>
            <a:headEnd/>
            <a:tailEnd/>
          </a:ln>
        </p:spPr>
      </p:pic>
      <p:pic>
        <p:nvPicPr>
          <p:cNvPr id="150531" name="图片 5"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3059113" y="5589588"/>
            <a:ext cx="2952750" cy="1268412"/>
          </a:xfrm>
          <a:prstGeom prst="rect">
            <a:avLst/>
          </a:prstGeom>
          <a:noFill/>
          <a:ln w="9525">
            <a:noFill/>
            <a:miter lim="800000"/>
            <a:headEnd/>
            <a:tailEnd/>
          </a:ln>
        </p:spPr>
      </p:pic>
      <p:pic>
        <p:nvPicPr>
          <p:cNvPr id="150532" name="图片 6"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6011863" y="5589588"/>
            <a:ext cx="2952750" cy="1268412"/>
          </a:xfrm>
          <a:prstGeom prst="rect">
            <a:avLst/>
          </a:prstGeom>
          <a:noFill/>
          <a:ln w="9525">
            <a:noFill/>
            <a:miter lim="800000"/>
            <a:headEnd/>
            <a:tailEnd/>
          </a:ln>
        </p:spPr>
      </p:pic>
      <p:sp>
        <p:nvSpPr>
          <p:cNvPr id="14" name="矩形 13"/>
          <p:cNvSpPr/>
          <p:nvPr/>
        </p:nvSpPr>
        <p:spPr>
          <a:xfrm>
            <a:off x="2339975" y="908050"/>
            <a:ext cx="4535488" cy="4032250"/>
          </a:xfrm>
          <a:prstGeom prst="rect">
            <a:avLst/>
          </a:prstGeom>
        </p:spPr>
        <p:txBody>
          <a:bodyPr>
            <a:spAutoFit/>
          </a:bodyPr>
          <a:lstStyle/>
          <a:p>
            <a:pPr algn="just" fontAlgn="auto">
              <a:spcBef>
                <a:spcPts val="0"/>
              </a:spcBef>
              <a:spcAft>
                <a:spcPts val="0"/>
              </a:spcAft>
              <a:defRPr/>
            </a:pPr>
            <a:r>
              <a:rPr lang="en-US" altLang="zh-CN" sz="3200" b="1" kern="100" dirty="0">
                <a:solidFill>
                  <a:prstClr val="black"/>
                </a:solidFill>
                <a:latin typeface="Comic Sans MS" pitchFamily="66" charset="0"/>
                <a:ea typeface="+mn-ea"/>
                <a:cs typeface="Times New Roman"/>
              </a:rPr>
              <a:t>  climate change</a:t>
            </a:r>
          </a:p>
          <a:p>
            <a:pPr algn="just" fontAlgn="auto">
              <a:spcBef>
                <a:spcPts val="0"/>
              </a:spcBef>
              <a:spcAft>
                <a:spcPts val="0"/>
              </a:spcAft>
              <a:defRPr/>
            </a:pPr>
            <a:endParaRPr lang="en-US" altLang="zh-CN" sz="3200" b="1" kern="100" dirty="0">
              <a:solidFill>
                <a:prstClr val="black"/>
              </a:solidFill>
              <a:latin typeface="Comic Sans MS" pitchFamily="66" charset="0"/>
              <a:ea typeface="+mn-ea"/>
              <a:cs typeface="Times New Roman"/>
            </a:endParaRPr>
          </a:p>
          <a:p>
            <a:pPr algn="just" fontAlgn="auto">
              <a:spcBef>
                <a:spcPts val="0"/>
              </a:spcBef>
              <a:spcAft>
                <a:spcPts val="0"/>
              </a:spcAft>
              <a:defRPr/>
            </a:pPr>
            <a:r>
              <a:rPr lang="en-US" altLang="zh-CN" sz="3200" b="1" kern="100" dirty="0">
                <a:solidFill>
                  <a:srgbClr val="111111"/>
                </a:solidFill>
                <a:latin typeface="Comic Sans MS" pitchFamily="66" charset="0"/>
                <a:ea typeface="+mn-ea"/>
                <a:cs typeface="Times New Roman"/>
              </a:rPr>
              <a:t>  weather change</a:t>
            </a:r>
          </a:p>
          <a:p>
            <a:pPr algn="just" fontAlgn="auto">
              <a:spcBef>
                <a:spcPts val="0"/>
              </a:spcBef>
              <a:spcAft>
                <a:spcPts val="0"/>
              </a:spcAft>
              <a:defRPr/>
            </a:pPr>
            <a:endParaRPr lang="en-US" altLang="zh-CN" sz="3200" b="1" kern="100" dirty="0">
              <a:solidFill>
                <a:srgbClr val="111111"/>
              </a:solidFill>
              <a:latin typeface="Comic Sans MS" pitchFamily="66" charset="0"/>
              <a:ea typeface="+mn-ea"/>
              <a:cs typeface="Times New Roman"/>
            </a:endParaRPr>
          </a:p>
          <a:p>
            <a:pPr algn="just" fontAlgn="auto">
              <a:spcBef>
                <a:spcPts val="0"/>
              </a:spcBef>
              <a:spcAft>
                <a:spcPts val="0"/>
              </a:spcAft>
              <a:defRPr/>
            </a:pPr>
            <a:endParaRPr lang="en-US" altLang="zh-CN" sz="3200" b="1" kern="100" dirty="0">
              <a:solidFill>
                <a:srgbClr val="111111"/>
              </a:solidFill>
              <a:latin typeface="Comic Sans MS" pitchFamily="66" charset="0"/>
              <a:ea typeface="+mn-ea"/>
              <a:cs typeface="Times New Roman"/>
            </a:endParaRPr>
          </a:p>
          <a:p>
            <a:pPr algn="just" fontAlgn="auto">
              <a:spcBef>
                <a:spcPts val="0"/>
              </a:spcBef>
              <a:spcAft>
                <a:spcPts val="0"/>
              </a:spcAft>
              <a:defRPr/>
            </a:pPr>
            <a:r>
              <a:rPr lang="en-US" altLang="zh-CN" sz="3200" b="1" kern="100" dirty="0">
                <a:solidFill>
                  <a:srgbClr val="111111"/>
                </a:solidFill>
                <a:latin typeface="Comic Sans MS" pitchFamily="66" charset="0"/>
                <a:ea typeface="+mn-ea"/>
                <a:cs typeface="Times New Roman"/>
              </a:rPr>
              <a:t>warmer and warmer</a:t>
            </a:r>
          </a:p>
          <a:p>
            <a:pPr algn="just" fontAlgn="auto">
              <a:spcBef>
                <a:spcPts val="0"/>
              </a:spcBef>
              <a:spcAft>
                <a:spcPts val="0"/>
              </a:spcAft>
              <a:defRPr/>
            </a:pPr>
            <a:endParaRPr lang="en-US" altLang="zh-CN" sz="3200" b="1" kern="100" dirty="0">
              <a:solidFill>
                <a:srgbClr val="111111"/>
              </a:solidFill>
              <a:latin typeface="Comic Sans MS" pitchFamily="66" charset="0"/>
              <a:ea typeface="+mn-ea"/>
              <a:cs typeface="Times New Roman"/>
            </a:endParaRPr>
          </a:p>
          <a:p>
            <a:pPr algn="just" fontAlgn="auto">
              <a:spcBef>
                <a:spcPts val="0"/>
              </a:spcBef>
              <a:spcAft>
                <a:spcPts val="0"/>
              </a:spcAft>
              <a:defRPr/>
            </a:pPr>
            <a:r>
              <a:rPr lang="en-US" altLang="zh-CN" sz="3200" b="1" kern="100" dirty="0">
                <a:solidFill>
                  <a:srgbClr val="111111"/>
                </a:solidFill>
                <a:latin typeface="Comic Sans MS" pitchFamily="66" charset="0"/>
                <a:ea typeface="+mn-ea"/>
                <a:cs typeface="Times New Roman"/>
              </a:rPr>
              <a:t> hotter and hotter</a:t>
            </a:r>
            <a:endParaRPr lang="zh-CN" altLang="zh-CN" sz="3200" b="1" kern="100" dirty="0">
              <a:solidFill>
                <a:prstClr val="black"/>
              </a:solidFill>
              <a:latin typeface="Comic Sans MS" pitchFamily="66" charset="0"/>
              <a:ea typeface="+mn-ea"/>
              <a:cs typeface="Times New Roman"/>
            </a:endParaRPr>
          </a:p>
        </p:txBody>
      </p:sp>
      <p:sp>
        <p:nvSpPr>
          <p:cNvPr id="12" name="下箭头 11"/>
          <p:cNvSpPr/>
          <p:nvPr/>
        </p:nvSpPr>
        <p:spPr>
          <a:xfrm>
            <a:off x="4140200" y="2636838"/>
            <a:ext cx="360363" cy="7207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animEffect transition="in" filter="dissolve">
                                      <p:cBhvr>
                                        <p:cTn id="7" dur="500"/>
                                        <p:tgtEl>
                                          <p:spTgt spid="1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4">
                                            <p:txEl>
                                              <p:pRg st="5" end="5"/>
                                            </p:txEl>
                                          </p:spTgt>
                                        </p:tgtEl>
                                        <p:attrNameLst>
                                          <p:attrName>style.visibility</p:attrName>
                                        </p:attrNameLst>
                                      </p:cBhvr>
                                      <p:to>
                                        <p:strVal val="visible"/>
                                      </p:to>
                                    </p:set>
                                    <p:animEffect transition="in" filter="dissolve">
                                      <p:cBhvr>
                                        <p:cTn id="17" dur="500"/>
                                        <p:tgtEl>
                                          <p:spTgt spid="14">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4">
                                            <p:txEl>
                                              <p:pRg st="7" end="7"/>
                                            </p:txEl>
                                          </p:spTgt>
                                        </p:tgtEl>
                                        <p:attrNameLst>
                                          <p:attrName>style.visibility</p:attrName>
                                        </p:attrNameLst>
                                      </p:cBhvr>
                                      <p:to>
                                        <p:strVal val="visible"/>
                                      </p:to>
                                    </p:set>
                                    <p:animEffect transition="in" filter="dissolve">
                                      <p:cBhvr>
                                        <p:cTn id="22" dur="500"/>
                                        <p:tgtEl>
                                          <p:spTgt spid="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14" name="图片 13" descr="nav-4-3-ecosystems.jpg"/>
          <p:cNvPicPr>
            <a:picLocks noChangeAspect="1"/>
          </p:cNvPicPr>
          <p:nvPr/>
        </p:nvPicPr>
        <p:blipFill>
          <a:blip r:embed="rId2">
            <a:clrChange>
              <a:clrFrom>
                <a:srgbClr val="FFFFFF"/>
              </a:clrFrom>
              <a:clrTo>
                <a:srgbClr val="FFFFFF">
                  <a:alpha val="0"/>
                </a:srgbClr>
              </a:clrTo>
            </a:clrChange>
          </a:blip>
          <a:srcRect b="32608"/>
          <a:stretch>
            <a:fillRect/>
          </a:stretch>
        </p:blipFill>
        <p:spPr bwMode="auto">
          <a:xfrm>
            <a:off x="1476375" y="-1179513"/>
            <a:ext cx="4954588" cy="4103688"/>
          </a:xfrm>
          <a:prstGeom prst="rect">
            <a:avLst/>
          </a:prstGeom>
          <a:noFill/>
          <a:ln w="9525">
            <a:noFill/>
            <a:miter lim="800000"/>
            <a:headEnd/>
            <a:tailEnd/>
          </a:ln>
        </p:spPr>
      </p:pic>
      <p:pic>
        <p:nvPicPr>
          <p:cNvPr id="17" name="图片 16" descr="nav-4-3-weather.jpg"/>
          <p:cNvPicPr>
            <a:picLocks noChangeAspect="1"/>
          </p:cNvPicPr>
          <p:nvPr/>
        </p:nvPicPr>
        <p:blipFill>
          <a:blip r:embed="rId3">
            <a:clrChange>
              <a:clrFrom>
                <a:srgbClr val="FFFFFF"/>
              </a:clrFrom>
              <a:clrTo>
                <a:srgbClr val="FFFFFF">
                  <a:alpha val="0"/>
                </a:srgbClr>
              </a:clrTo>
            </a:clrChange>
          </a:blip>
          <a:srcRect b="32941"/>
          <a:stretch>
            <a:fillRect/>
          </a:stretch>
        </p:blipFill>
        <p:spPr bwMode="auto">
          <a:xfrm>
            <a:off x="3132138" y="2663825"/>
            <a:ext cx="4683125" cy="3860800"/>
          </a:xfrm>
          <a:prstGeom prst="rect">
            <a:avLst/>
          </a:prstGeom>
          <a:noFill/>
          <a:ln w="9525">
            <a:noFill/>
            <a:miter lim="800000"/>
            <a:headEnd/>
            <a:tailEnd/>
          </a:ln>
        </p:spPr>
      </p:pic>
      <p:pic>
        <p:nvPicPr>
          <p:cNvPr id="16" name="图片 15" descr="nav-4-3-seas.jpg"/>
          <p:cNvPicPr>
            <a:picLocks noChangeAspect="1"/>
          </p:cNvPicPr>
          <p:nvPr/>
        </p:nvPicPr>
        <p:blipFill>
          <a:blip r:embed="rId4">
            <a:clrChange>
              <a:clrFrom>
                <a:srgbClr val="FFFFFF"/>
              </a:clrFrom>
              <a:clrTo>
                <a:srgbClr val="FFFFFF">
                  <a:alpha val="0"/>
                </a:srgbClr>
              </a:clrTo>
            </a:clrChange>
          </a:blip>
          <a:srcRect b="33571"/>
          <a:stretch>
            <a:fillRect/>
          </a:stretch>
        </p:blipFill>
        <p:spPr bwMode="auto">
          <a:xfrm>
            <a:off x="900113" y="2965450"/>
            <a:ext cx="4535487" cy="3703638"/>
          </a:xfrm>
          <a:prstGeom prst="rect">
            <a:avLst/>
          </a:prstGeom>
          <a:noFill/>
          <a:ln w="9525">
            <a:noFill/>
            <a:miter lim="800000"/>
            <a:headEnd/>
            <a:tailEnd/>
          </a:ln>
        </p:spPr>
      </p:pic>
      <p:pic>
        <p:nvPicPr>
          <p:cNvPr id="13" name="图片 12" descr="nav-4-3-drought-fires.jpg"/>
          <p:cNvPicPr>
            <a:picLocks noChangeAspect="1"/>
          </p:cNvPicPr>
          <p:nvPr/>
        </p:nvPicPr>
        <p:blipFill>
          <a:blip r:embed="rId5">
            <a:clrChange>
              <a:clrFrom>
                <a:srgbClr val="FFFFFF"/>
              </a:clrFrom>
              <a:clrTo>
                <a:srgbClr val="FFFFFF">
                  <a:alpha val="0"/>
                </a:srgbClr>
              </a:clrTo>
            </a:clrChange>
          </a:blip>
          <a:srcRect b="33569"/>
          <a:stretch>
            <a:fillRect/>
          </a:stretch>
        </p:blipFill>
        <p:spPr bwMode="auto">
          <a:xfrm>
            <a:off x="-180975" y="549275"/>
            <a:ext cx="4762500" cy="3887788"/>
          </a:xfrm>
          <a:prstGeom prst="rect">
            <a:avLst/>
          </a:prstGeom>
          <a:noFill/>
          <a:ln w="9525">
            <a:noFill/>
            <a:miter lim="800000"/>
            <a:headEnd/>
            <a:tailEnd/>
          </a:ln>
        </p:spPr>
      </p:pic>
      <p:pic>
        <p:nvPicPr>
          <p:cNvPr id="15" name="图片 14" descr="nav-4-3-health.jpg"/>
          <p:cNvPicPr>
            <a:picLocks noChangeAspect="1"/>
          </p:cNvPicPr>
          <p:nvPr/>
        </p:nvPicPr>
        <p:blipFill>
          <a:blip r:embed="rId6">
            <a:clrChange>
              <a:clrFrom>
                <a:srgbClr val="FFFFFF"/>
              </a:clrFrom>
              <a:clrTo>
                <a:srgbClr val="FFFFFF">
                  <a:alpha val="0"/>
                </a:srgbClr>
              </a:clrTo>
            </a:clrChange>
          </a:blip>
          <a:srcRect b="33795"/>
          <a:stretch>
            <a:fillRect/>
          </a:stretch>
        </p:blipFill>
        <p:spPr bwMode="auto">
          <a:xfrm>
            <a:off x="3492500" y="71438"/>
            <a:ext cx="4921250" cy="40052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52578" name="图片 3" descr="cartoon_earth.gif"/>
          <p:cNvPicPr>
            <a:picLocks noChangeAspect="1"/>
          </p:cNvPicPr>
          <p:nvPr/>
        </p:nvPicPr>
        <p:blipFill>
          <a:blip r:embed="rId2">
            <a:clrChange>
              <a:clrFrom>
                <a:srgbClr val="FFFFFF"/>
              </a:clrFrom>
              <a:clrTo>
                <a:srgbClr val="FFFFFF">
                  <a:alpha val="0"/>
                </a:srgbClr>
              </a:clrTo>
            </a:clrChange>
            <a:grayscl/>
          </a:blip>
          <a:srcRect/>
          <a:stretch>
            <a:fillRect/>
          </a:stretch>
        </p:blipFill>
        <p:spPr bwMode="auto">
          <a:xfrm>
            <a:off x="1908175" y="981075"/>
            <a:ext cx="5575300" cy="5040313"/>
          </a:xfrm>
          <a:prstGeom prst="rect">
            <a:avLst/>
          </a:prstGeom>
          <a:noFill/>
          <a:ln w="9525">
            <a:noFill/>
            <a:miter lim="800000"/>
            <a:headEnd/>
            <a:tailEnd/>
          </a:ln>
        </p:spPr>
      </p:pic>
      <p:pic>
        <p:nvPicPr>
          <p:cNvPr id="7" name="图片 6" descr="cartoon_earth.gif"/>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1835150" y="981075"/>
            <a:ext cx="5691188" cy="5145088"/>
          </a:xfrm>
          <a:prstGeom prst="rect">
            <a:avLst/>
          </a:prstGeom>
          <a:noFill/>
          <a:ln w="9525">
            <a:noFill/>
            <a:miter lim="800000"/>
            <a:headEnd/>
            <a:tailEnd/>
          </a:ln>
        </p:spPr>
      </p:pic>
      <p:sp>
        <p:nvSpPr>
          <p:cNvPr id="6" name="矩形 5"/>
          <p:cNvSpPr/>
          <p:nvPr/>
        </p:nvSpPr>
        <p:spPr>
          <a:xfrm>
            <a:off x="2051720" y="836712"/>
            <a:ext cx="5400600" cy="5040560"/>
          </a:xfrm>
          <a:prstGeom prst="rect">
            <a:avLst/>
          </a:prstGeom>
          <a:noFill/>
          <a:ln>
            <a:noFill/>
          </a:ln>
        </p:spPr>
        <p:txBody>
          <a:bodyPr spcFirstLastPara="1" wrap="none">
            <a:prstTxWarp prst="textArchUp">
              <a:avLst>
                <a:gd name="adj" fmla="val 10502818"/>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The world is your home.</a:t>
            </a:r>
            <a:endParaRPr lang="zh-CN" alt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
        <p:nvSpPr>
          <p:cNvPr id="5" name="矩形 4"/>
          <p:cNvSpPr/>
          <p:nvPr/>
        </p:nvSpPr>
        <p:spPr>
          <a:xfrm>
            <a:off x="2843808" y="4653136"/>
            <a:ext cx="3888432" cy="1728192"/>
          </a:xfrm>
          <a:prstGeom prst="rect">
            <a:avLst/>
          </a:prstGeom>
          <a:noFill/>
          <a:ln>
            <a:noFill/>
          </a:ln>
        </p:spPr>
        <p:txBody>
          <a:bodyPr spcFirstLastPara="1" wrap="none">
            <a:prstTxWarp prst="textArchDown">
              <a:avLst>
                <a:gd name="adj" fmla="val 202680"/>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Look after it.</a:t>
            </a:r>
            <a:endParaRPr lang="zh-CN" alt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pic>
        <p:nvPicPr>
          <p:cNvPr id="1026" name="Picture 2" descr="C:\Users\Daniel\AppData\Local\Microsoft\Windows\Temporary Internet Files\Content.IE5\O74L7HQ0\MC900326908[1].wmf"/>
          <p:cNvPicPr>
            <a:picLocks noChangeAspect="1" noChangeArrowheads="1"/>
          </p:cNvPicPr>
          <p:nvPr/>
        </p:nvPicPr>
        <p:blipFill>
          <a:blip r:embed="rId3"/>
          <a:srcRect/>
          <a:stretch>
            <a:fillRect/>
          </a:stretch>
        </p:blipFill>
        <p:spPr bwMode="auto">
          <a:xfrm>
            <a:off x="2700338" y="1700213"/>
            <a:ext cx="3671887" cy="3673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dissolve">
                                      <p:cBhvr>
                                        <p:cTn id="2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53602" name="图片 3" descr="cartoon_earth.gif"/>
          <p:cNvPicPr>
            <a:picLocks noChangeAspect="1"/>
          </p:cNvPicPr>
          <p:nvPr/>
        </p:nvPicPr>
        <p:blipFill>
          <a:blip r:embed="rId2">
            <a:clrChange>
              <a:clrFrom>
                <a:srgbClr val="FFFFFF"/>
              </a:clrFrom>
              <a:clrTo>
                <a:srgbClr val="FFFFFF">
                  <a:alpha val="0"/>
                </a:srgbClr>
              </a:clrTo>
            </a:clrChange>
            <a:grayscl/>
          </a:blip>
          <a:srcRect/>
          <a:stretch>
            <a:fillRect/>
          </a:stretch>
        </p:blipFill>
        <p:spPr bwMode="auto">
          <a:xfrm>
            <a:off x="1908175" y="981075"/>
            <a:ext cx="5575300" cy="5040313"/>
          </a:xfrm>
          <a:prstGeom prst="rect">
            <a:avLst/>
          </a:prstGeom>
          <a:noFill/>
          <a:ln w="9525">
            <a:noFill/>
            <a:miter lim="800000"/>
            <a:headEnd/>
            <a:tailEnd/>
          </a:ln>
        </p:spPr>
      </p:pic>
      <p:sp>
        <p:nvSpPr>
          <p:cNvPr id="6" name="矩形 5"/>
          <p:cNvSpPr/>
          <p:nvPr/>
        </p:nvSpPr>
        <p:spPr>
          <a:xfrm>
            <a:off x="2051720" y="836712"/>
            <a:ext cx="5400600" cy="5040560"/>
          </a:xfrm>
          <a:prstGeom prst="rect">
            <a:avLst/>
          </a:prstGeom>
          <a:noFill/>
          <a:ln>
            <a:noFill/>
          </a:ln>
        </p:spPr>
        <p:txBody>
          <a:bodyPr spcFirstLastPara="1" wrap="none">
            <a:prstTxWarp prst="textArchUp">
              <a:avLst>
                <a:gd name="adj" fmla="val 10502818"/>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rPr>
              <a:t>The world is your home.</a:t>
            </a:r>
            <a:endParaRPr lang="zh-CN" altLang="en-US"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endParaRPr>
          </a:p>
        </p:txBody>
      </p:sp>
      <p:sp>
        <p:nvSpPr>
          <p:cNvPr id="5" name="矩形 4"/>
          <p:cNvSpPr/>
          <p:nvPr/>
        </p:nvSpPr>
        <p:spPr>
          <a:xfrm>
            <a:off x="2843808" y="4653136"/>
            <a:ext cx="3888432" cy="1728192"/>
          </a:xfrm>
          <a:prstGeom prst="rect">
            <a:avLst/>
          </a:prstGeom>
          <a:noFill/>
          <a:ln>
            <a:noFill/>
          </a:ln>
        </p:spPr>
        <p:txBody>
          <a:bodyPr spcFirstLastPara="1" wrap="none">
            <a:prstTxWarp prst="textArchDown">
              <a:avLst>
                <a:gd name="adj" fmla="val 202680"/>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rPr>
              <a:t>Look after it.</a:t>
            </a:r>
            <a:endParaRPr lang="zh-CN" altLang="en-US"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endParaRPr>
          </a:p>
        </p:txBody>
      </p:sp>
      <p:sp>
        <p:nvSpPr>
          <p:cNvPr id="8" name="TextBox 7"/>
          <p:cNvSpPr txBox="1">
            <a:spLocks noChangeArrowheads="1"/>
          </p:cNvSpPr>
          <p:nvPr/>
        </p:nvSpPr>
        <p:spPr bwMode="auto">
          <a:xfrm>
            <a:off x="4356100" y="4652963"/>
            <a:ext cx="1727200" cy="701675"/>
          </a:xfrm>
          <a:prstGeom prst="rect">
            <a:avLst/>
          </a:prstGeom>
          <a:noFill/>
          <a:ln w="9525">
            <a:noFill/>
            <a:miter lim="800000"/>
            <a:headEnd/>
            <a:tailEnd/>
          </a:ln>
        </p:spPr>
        <p:txBody>
          <a:bodyPr>
            <a:spAutoFit/>
          </a:bodyPr>
          <a:lstStyle/>
          <a:p>
            <a:r>
              <a:rPr lang="en-US" altLang="zh-CN" sz="4000" b="1">
                <a:solidFill>
                  <a:srgbClr val="FF0000"/>
                </a:solidFill>
                <a:latin typeface="Comic Sans MS" pitchFamily="66" charset="0"/>
              </a:rPr>
              <a:t>eat</a:t>
            </a:r>
            <a:endParaRPr lang="zh-CN" altLang="en-US" sz="4000" b="1">
              <a:solidFill>
                <a:srgbClr val="FF0000"/>
              </a:solidFill>
              <a:latin typeface="Comic Sans MS" pitchFamily="66" charset="0"/>
            </a:endParaRPr>
          </a:p>
        </p:txBody>
      </p:sp>
      <p:sp>
        <p:nvSpPr>
          <p:cNvPr id="9" name="TextBox 8"/>
          <p:cNvSpPr txBox="1">
            <a:spLocks noChangeArrowheads="1"/>
          </p:cNvSpPr>
          <p:nvPr/>
        </p:nvSpPr>
        <p:spPr bwMode="auto">
          <a:xfrm>
            <a:off x="3851275" y="2781300"/>
            <a:ext cx="1728788" cy="701675"/>
          </a:xfrm>
          <a:prstGeom prst="rect">
            <a:avLst/>
          </a:prstGeom>
          <a:noFill/>
          <a:ln w="9525">
            <a:noFill/>
            <a:miter lim="800000"/>
            <a:headEnd/>
            <a:tailEnd/>
          </a:ln>
        </p:spPr>
        <p:txBody>
          <a:bodyPr>
            <a:spAutoFit/>
          </a:bodyPr>
          <a:lstStyle/>
          <a:p>
            <a:r>
              <a:rPr lang="en-US" altLang="zh-CN" sz="4000" b="1">
                <a:solidFill>
                  <a:srgbClr val="FF0000"/>
                </a:solidFill>
                <a:latin typeface="Comic Sans MS" pitchFamily="66" charset="0"/>
              </a:rPr>
              <a:t>use</a:t>
            </a:r>
            <a:endParaRPr lang="zh-CN" altLang="en-US" sz="4000" b="1">
              <a:solidFill>
                <a:srgbClr val="FF0000"/>
              </a:solidFill>
              <a:latin typeface="Comic Sans MS" pitchFamily="66" charset="0"/>
            </a:endParaRPr>
          </a:p>
        </p:txBody>
      </p:sp>
      <p:sp>
        <p:nvSpPr>
          <p:cNvPr id="10" name="TextBox 9"/>
          <p:cNvSpPr txBox="1">
            <a:spLocks noChangeArrowheads="1"/>
          </p:cNvSpPr>
          <p:nvPr/>
        </p:nvSpPr>
        <p:spPr bwMode="auto">
          <a:xfrm>
            <a:off x="3924300" y="1844675"/>
            <a:ext cx="1727200" cy="701675"/>
          </a:xfrm>
          <a:prstGeom prst="rect">
            <a:avLst/>
          </a:prstGeom>
          <a:noFill/>
          <a:ln w="9525">
            <a:noFill/>
            <a:miter lim="800000"/>
            <a:headEnd/>
            <a:tailEnd/>
          </a:ln>
        </p:spPr>
        <p:txBody>
          <a:bodyPr>
            <a:spAutoFit/>
          </a:bodyPr>
          <a:lstStyle/>
          <a:p>
            <a:r>
              <a:rPr lang="en-US" altLang="zh-CN" sz="4000" b="1">
                <a:solidFill>
                  <a:srgbClr val="FF0000"/>
                </a:solidFill>
                <a:latin typeface="Comic Sans MS" pitchFamily="66" charset="0"/>
              </a:rPr>
              <a:t>travel</a:t>
            </a:r>
            <a:endParaRPr lang="zh-CN" altLang="en-US" sz="4000" b="1">
              <a:solidFill>
                <a:srgbClr val="FF0000"/>
              </a:solidFill>
              <a:latin typeface="Comic Sans MS" pitchFamily="66" charset="0"/>
            </a:endParaRPr>
          </a:p>
        </p:txBody>
      </p:sp>
      <p:sp>
        <p:nvSpPr>
          <p:cNvPr id="11" name="TextBox 10"/>
          <p:cNvSpPr txBox="1">
            <a:spLocks noChangeArrowheads="1"/>
          </p:cNvSpPr>
          <p:nvPr/>
        </p:nvSpPr>
        <p:spPr bwMode="auto">
          <a:xfrm>
            <a:off x="5076825" y="3716338"/>
            <a:ext cx="1727200" cy="701675"/>
          </a:xfrm>
          <a:prstGeom prst="rect">
            <a:avLst/>
          </a:prstGeom>
          <a:noFill/>
          <a:ln w="9525">
            <a:noFill/>
            <a:miter lim="800000"/>
            <a:headEnd/>
            <a:tailEnd/>
          </a:ln>
        </p:spPr>
        <p:txBody>
          <a:bodyPr>
            <a:spAutoFit/>
          </a:bodyPr>
          <a:lstStyle/>
          <a:p>
            <a:r>
              <a:rPr lang="en-US" altLang="zh-CN" sz="4000" b="1">
                <a:solidFill>
                  <a:srgbClr val="FF0000"/>
                </a:solidFill>
                <a:latin typeface="Comic Sans MS" pitchFamily="66" charset="0"/>
              </a:rPr>
              <a:t>buy</a:t>
            </a:r>
            <a:endParaRPr lang="zh-CN" altLang="en-US" sz="4000" b="1">
              <a:solidFill>
                <a:srgbClr val="FF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ssolv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grpSp>
        <p:nvGrpSpPr>
          <p:cNvPr id="154626" name="组合 8"/>
          <p:cNvGrpSpPr>
            <a:grpSpLocks/>
          </p:cNvGrpSpPr>
          <p:nvPr/>
        </p:nvGrpSpPr>
        <p:grpSpPr bwMode="auto">
          <a:xfrm>
            <a:off x="287338" y="5084763"/>
            <a:ext cx="8856662" cy="1268412"/>
            <a:chOff x="107504" y="5589240"/>
            <a:chExt cx="8856984" cy="1268760"/>
          </a:xfrm>
        </p:grpSpPr>
        <p:pic>
          <p:nvPicPr>
            <p:cNvPr id="154629" name="图片 3"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107504" y="5589240"/>
              <a:ext cx="2952328" cy="1268760"/>
            </a:xfrm>
            <a:prstGeom prst="rect">
              <a:avLst/>
            </a:prstGeom>
            <a:noFill/>
            <a:ln w="9525">
              <a:noFill/>
              <a:miter lim="800000"/>
              <a:headEnd/>
              <a:tailEnd/>
            </a:ln>
          </p:spPr>
        </p:pic>
        <p:pic>
          <p:nvPicPr>
            <p:cNvPr id="154630" name="图片 5"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3059832" y="5589240"/>
              <a:ext cx="2952328" cy="1268760"/>
            </a:xfrm>
            <a:prstGeom prst="rect">
              <a:avLst/>
            </a:prstGeom>
            <a:noFill/>
            <a:ln w="9525">
              <a:noFill/>
              <a:miter lim="800000"/>
              <a:headEnd/>
              <a:tailEnd/>
            </a:ln>
          </p:spPr>
        </p:pic>
        <p:pic>
          <p:nvPicPr>
            <p:cNvPr id="154631" name="图片 6"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6012160" y="5589240"/>
              <a:ext cx="2952328" cy="1268760"/>
            </a:xfrm>
            <a:prstGeom prst="rect">
              <a:avLst/>
            </a:prstGeom>
            <a:noFill/>
            <a:ln w="9525">
              <a:noFill/>
              <a:miter lim="800000"/>
              <a:headEnd/>
              <a:tailEnd/>
            </a:ln>
          </p:spPr>
        </p:pic>
      </p:grpSp>
      <p:pic>
        <p:nvPicPr>
          <p:cNvPr id="154627" name="图片 7" descr="bg_banner_468x60_bglg2.jpg"/>
          <p:cNvPicPr>
            <a:picLocks noChangeAspect="1"/>
          </p:cNvPicPr>
          <p:nvPr/>
        </p:nvPicPr>
        <p:blipFill>
          <a:blip r:embed="rId3"/>
          <a:srcRect/>
          <a:stretch>
            <a:fillRect/>
          </a:stretch>
        </p:blipFill>
        <p:spPr bwMode="auto">
          <a:xfrm>
            <a:off x="0" y="5732463"/>
            <a:ext cx="9144000" cy="1125537"/>
          </a:xfrm>
          <a:prstGeom prst="rect">
            <a:avLst/>
          </a:prstGeom>
          <a:noFill/>
          <a:ln w="9525">
            <a:noFill/>
            <a:miter lim="800000"/>
            <a:headEnd/>
            <a:tailEnd/>
          </a:ln>
        </p:spPr>
      </p:pic>
      <p:sp>
        <p:nvSpPr>
          <p:cNvPr id="10" name="TextBox 9"/>
          <p:cNvSpPr txBox="1">
            <a:spLocks noChangeArrowheads="1"/>
          </p:cNvSpPr>
          <p:nvPr/>
        </p:nvSpPr>
        <p:spPr bwMode="auto">
          <a:xfrm>
            <a:off x="468313" y="836613"/>
            <a:ext cx="8459787" cy="3448050"/>
          </a:xfrm>
          <a:prstGeom prst="rect">
            <a:avLst/>
          </a:prstGeom>
          <a:noFill/>
          <a:ln w="9525">
            <a:noFill/>
            <a:miter lim="800000"/>
            <a:headEnd/>
            <a:tailEnd/>
          </a:ln>
        </p:spPr>
        <p:txBody>
          <a:bodyPr>
            <a:spAutoFit/>
          </a:bodyPr>
          <a:lstStyle/>
          <a:p>
            <a:r>
              <a:rPr lang="en-US" altLang="zh-CN" sz="3600" b="1">
                <a:latin typeface="Comic Sans MS" pitchFamily="66" charset="0"/>
              </a:rPr>
              <a:t>Group work:</a:t>
            </a:r>
          </a:p>
          <a:p>
            <a:endParaRPr lang="en-US" altLang="zh-CN" sz="3600" b="1">
              <a:latin typeface="Comic Sans MS" pitchFamily="66" charset="0"/>
            </a:endParaRPr>
          </a:p>
          <a:p>
            <a:pPr>
              <a:buFont typeface="Arial" charset="0"/>
              <a:buChar char="•"/>
            </a:pPr>
            <a:r>
              <a:rPr lang="en-US" altLang="zh-CN" sz="3600" b="1">
                <a:latin typeface="Comic Sans MS" pitchFamily="66" charset="0"/>
              </a:rPr>
              <a:t> Practice to read the passage.</a:t>
            </a:r>
          </a:p>
          <a:p>
            <a:endParaRPr lang="en-US" altLang="zh-CN" sz="3600" b="1">
              <a:latin typeface="Comic Sans MS" pitchFamily="66" charset="0"/>
            </a:endParaRPr>
          </a:p>
          <a:p>
            <a:pPr>
              <a:buFont typeface="Arial" charset="0"/>
              <a:buChar char="•"/>
            </a:pPr>
            <a:r>
              <a:rPr lang="en-US" altLang="zh-CN" sz="3600" b="1">
                <a:latin typeface="Comic Sans MS" pitchFamily="66" charset="0"/>
              </a:rPr>
              <a:t> Work together to make a poster.</a:t>
            </a:r>
          </a:p>
          <a:p>
            <a:endParaRPr lang="zh-CN" altLang="en-US" sz="4000" b="1">
              <a:solidFill>
                <a:srgbClr val="FF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137218" name="图片 2" descr="stock-illustration-9596485-little-kids-holding-hands-around-world-map-doodle-cartoon-illustration.jpg"/>
          <p:cNvPicPr>
            <a:picLocks noChangeAspect="1"/>
          </p:cNvPicPr>
          <p:nvPr/>
        </p:nvPicPr>
        <p:blipFill>
          <a:blip r:embed="rId2"/>
          <a:srcRect/>
          <a:stretch>
            <a:fillRect/>
          </a:stretch>
        </p:blipFill>
        <p:spPr bwMode="auto">
          <a:xfrm rot="-1135185">
            <a:off x="1862138" y="708025"/>
            <a:ext cx="5253037" cy="5322888"/>
          </a:xfrm>
          <a:prstGeom prst="rect">
            <a:avLst/>
          </a:prstGeom>
          <a:noFill/>
          <a:ln w="9525">
            <a:noFill/>
            <a:miter lim="800000"/>
            <a:headEnd/>
            <a:tailEnd/>
          </a:ln>
        </p:spPr>
      </p:pic>
      <p:sp>
        <p:nvSpPr>
          <p:cNvPr id="9" name="TextBox 8"/>
          <p:cNvSpPr txBox="1">
            <a:spLocks noChangeArrowheads="1"/>
          </p:cNvSpPr>
          <p:nvPr/>
        </p:nvSpPr>
        <p:spPr bwMode="auto">
          <a:xfrm>
            <a:off x="395288" y="5732463"/>
            <a:ext cx="8497887" cy="701675"/>
          </a:xfrm>
          <a:prstGeom prst="rect">
            <a:avLst/>
          </a:prstGeom>
          <a:noFill/>
          <a:ln w="9525">
            <a:noFill/>
            <a:miter lim="800000"/>
            <a:headEnd/>
            <a:tailEnd/>
          </a:ln>
        </p:spPr>
        <p:txBody>
          <a:bodyPr>
            <a:spAutoFit/>
          </a:bodyPr>
          <a:lstStyle/>
          <a:p>
            <a:r>
              <a:rPr lang="en-US" altLang="zh-CN" sz="4000" b="1">
                <a:solidFill>
                  <a:srgbClr val="FF0000"/>
                </a:solidFill>
                <a:latin typeface="Comic Sans MS" pitchFamily="66" charset="0"/>
              </a:rPr>
              <a:t>Look after our beautiful world!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5" name="圆角矩形标注 4"/>
          <p:cNvSpPr/>
          <p:nvPr/>
        </p:nvSpPr>
        <p:spPr>
          <a:xfrm>
            <a:off x="323850" y="188913"/>
            <a:ext cx="8280400" cy="5400675"/>
          </a:xfrm>
          <a:prstGeom prst="wedgeRoundRectCallout">
            <a:avLst>
              <a:gd name="adj1" fmla="val 38036"/>
              <a:gd name="adj2" fmla="val 52667"/>
              <a:gd name="adj3" fmla="val 16667"/>
            </a:avLst>
          </a:prstGeom>
          <a:solidFill>
            <a:schemeClr val="bg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altLang="zh-CN" sz="2400" b="1" kern="100" dirty="0">
              <a:solidFill>
                <a:srgbClr val="111111"/>
              </a:solidFill>
              <a:latin typeface="Comic Sans MS" pitchFamily="66" charset="0"/>
              <a:cs typeface="Times New Roman"/>
            </a:endParaRPr>
          </a:p>
          <a:p>
            <a:pPr fontAlgn="auto">
              <a:spcBef>
                <a:spcPts val="0"/>
              </a:spcBef>
              <a:spcAft>
                <a:spcPts val="0"/>
              </a:spcAft>
              <a:defRPr/>
            </a:pPr>
            <a:r>
              <a:rPr lang="en-US" altLang="zh-CN" dirty="0">
                <a:solidFill>
                  <a:prstClr val="white"/>
                </a:solidFill>
              </a:rPr>
              <a:t> </a:t>
            </a:r>
            <a:endParaRPr lang="zh-CN" altLang="zh-CN" dirty="0">
              <a:solidFill>
                <a:prstClr val="white"/>
              </a:solidFill>
            </a:endParaRPr>
          </a:p>
          <a:p>
            <a:pPr algn="ctr" fontAlgn="auto">
              <a:spcBef>
                <a:spcPts val="0"/>
              </a:spcBef>
              <a:spcAft>
                <a:spcPts val="0"/>
              </a:spcAft>
              <a:defRPr/>
            </a:pPr>
            <a:endParaRPr lang="zh-CN" altLang="en-US" dirty="0">
              <a:solidFill>
                <a:prstClr val="white"/>
              </a:solidFill>
            </a:endParaRPr>
          </a:p>
        </p:txBody>
      </p:sp>
      <p:pic>
        <p:nvPicPr>
          <p:cNvPr id="155651" name="图片 9"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107950" y="5805488"/>
            <a:ext cx="2951163" cy="1052512"/>
          </a:xfrm>
          <a:prstGeom prst="rect">
            <a:avLst/>
          </a:prstGeom>
          <a:noFill/>
          <a:ln w="9525">
            <a:noFill/>
            <a:miter lim="800000"/>
            <a:headEnd/>
            <a:tailEnd/>
          </a:ln>
        </p:spPr>
      </p:pic>
      <p:pic>
        <p:nvPicPr>
          <p:cNvPr id="155652" name="图片 12"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3059113" y="5876925"/>
            <a:ext cx="2952750" cy="981075"/>
          </a:xfrm>
          <a:prstGeom prst="rect">
            <a:avLst/>
          </a:prstGeom>
          <a:noFill/>
          <a:ln w="9525">
            <a:noFill/>
            <a:miter lim="800000"/>
            <a:headEnd/>
            <a:tailEnd/>
          </a:ln>
        </p:spPr>
      </p:pic>
      <p:pic>
        <p:nvPicPr>
          <p:cNvPr id="155653" name="图片 13"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6011863" y="5805488"/>
            <a:ext cx="2952750" cy="1052512"/>
          </a:xfrm>
          <a:prstGeom prst="rect">
            <a:avLst/>
          </a:prstGeom>
          <a:noFill/>
          <a:ln w="9525">
            <a:noFill/>
            <a:miter lim="800000"/>
            <a:headEnd/>
            <a:tailEnd/>
          </a:ln>
        </p:spPr>
      </p:pic>
      <p:sp>
        <p:nvSpPr>
          <p:cNvPr id="155654" name="TextBox 5"/>
          <p:cNvSpPr txBox="1">
            <a:spLocks noChangeArrowheads="1"/>
          </p:cNvSpPr>
          <p:nvPr/>
        </p:nvSpPr>
        <p:spPr bwMode="auto">
          <a:xfrm>
            <a:off x="539750" y="404813"/>
            <a:ext cx="7920038" cy="3016250"/>
          </a:xfrm>
          <a:prstGeom prst="rect">
            <a:avLst/>
          </a:prstGeom>
          <a:noFill/>
          <a:ln w="9525">
            <a:noFill/>
            <a:miter lim="800000"/>
            <a:headEnd/>
            <a:tailEnd/>
          </a:ln>
        </p:spPr>
        <p:txBody>
          <a:bodyPr>
            <a:spAutoFit/>
          </a:bodyPr>
          <a:lstStyle/>
          <a:p>
            <a:pPr algn="just"/>
            <a:r>
              <a:rPr lang="en-US" altLang="zh-CN" sz="3200" b="1">
                <a:solidFill>
                  <a:srgbClr val="111111"/>
                </a:solidFill>
                <a:latin typeface="Andalus" pitchFamily="18" charset="-78"/>
              </a:rPr>
              <a:t>“Dear friends, we need to think about the way we travel, because it's hurting the world.  And if we carry on travelling on our own, things could get worse and worse. But, if we all travel together, things could get better and better.”</a:t>
            </a:r>
            <a:r>
              <a:rPr lang="zh-CN" altLang="zh-CN" sz="2800" b="1">
                <a:solidFill>
                  <a:srgbClr val="FFFFFF"/>
                </a:solidFill>
                <a:latin typeface="Comic Sans MS" pitchFamily="66" charset="0"/>
              </a:rPr>
              <a:t> </a:t>
            </a:r>
            <a:endParaRPr lang="en-US" altLang="zh-CN" sz="2800" b="1">
              <a:solidFill>
                <a:srgbClr val="FFFFFF"/>
              </a:solidFill>
              <a:latin typeface="Comic Sans MS" pitchFamily="66" charset="0"/>
            </a:endParaRPr>
          </a:p>
        </p:txBody>
      </p:sp>
      <p:sp>
        <p:nvSpPr>
          <p:cNvPr id="155655" name="矩形 6"/>
          <p:cNvSpPr>
            <a:spLocks noChangeArrowheads="1"/>
          </p:cNvSpPr>
          <p:nvPr/>
        </p:nvSpPr>
        <p:spPr bwMode="auto">
          <a:xfrm>
            <a:off x="611188" y="3500438"/>
            <a:ext cx="7848600" cy="2041525"/>
          </a:xfrm>
          <a:prstGeom prst="rect">
            <a:avLst/>
          </a:prstGeom>
          <a:noFill/>
          <a:ln w="9525">
            <a:noFill/>
            <a:miter lim="800000"/>
            <a:headEnd/>
            <a:tailEnd/>
          </a:ln>
        </p:spPr>
        <p:txBody>
          <a:bodyPr>
            <a:spAutoFit/>
          </a:bodyPr>
          <a:lstStyle/>
          <a:p>
            <a:pPr algn="just"/>
            <a:r>
              <a:rPr lang="en-US" altLang="zh-CN" sz="3200" b="1">
                <a:solidFill>
                  <a:srgbClr val="111111"/>
                </a:solidFill>
                <a:latin typeface="Andalus" pitchFamily="18" charset="-78"/>
                <a:cs typeface="Times New Roman" pitchFamily="18" charset="0"/>
              </a:rPr>
              <a:t>Choose public transport, and help </a:t>
            </a:r>
            <a:r>
              <a:rPr lang="en-US" altLang="zh-CN" sz="3200" b="1">
                <a:solidFill>
                  <a:srgbClr val="000000"/>
                </a:solidFill>
                <a:latin typeface="Andalus" pitchFamily="18" charset="-78"/>
                <a:cs typeface="Times New Roman" pitchFamily="18" charset="0"/>
              </a:rPr>
              <a:t>to reduce </a:t>
            </a:r>
            <a:r>
              <a:rPr lang="en-US" altLang="zh-CN" sz="3200" b="1">
                <a:solidFill>
                  <a:srgbClr val="111111"/>
                </a:solidFill>
                <a:latin typeface="Andalus" pitchFamily="18" charset="-78"/>
                <a:cs typeface="Times New Roman" pitchFamily="18" charset="0"/>
              </a:rPr>
              <a:t>the </a:t>
            </a:r>
            <a:r>
              <a:rPr lang="en-US" altLang="zh-CN" sz="3200" b="1">
                <a:latin typeface="Andalus" pitchFamily="18" charset="-78"/>
                <a:cs typeface="Times New Roman" pitchFamily="18" charset="0"/>
              </a:rPr>
              <a:t>carbon emissions </a:t>
            </a:r>
            <a:r>
              <a:rPr lang="en-US" altLang="zh-CN" sz="3200" b="1">
                <a:solidFill>
                  <a:srgbClr val="000000"/>
                </a:solidFill>
                <a:latin typeface="Andalus" pitchFamily="18" charset="-78"/>
                <a:cs typeface="Times New Roman" pitchFamily="18" charset="0"/>
              </a:rPr>
              <a:t>and contribute to climate change. Things could </a:t>
            </a:r>
            <a:r>
              <a:rPr lang="en-US" altLang="zh-CN" sz="3200" b="1">
                <a:solidFill>
                  <a:srgbClr val="111111"/>
                </a:solidFill>
                <a:latin typeface="Andalus" pitchFamily="18" charset="-78"/>
                <a:cs typeface="Times New Roman" pitchFamily="18" charset="0"/>
              </a:rPr>
              <a:t>get better and better!</a:t>
            </a:r>
            <a:endParaRPr lang="zh-CN" altLang="zh-CN" sz="3200" b="1">
              <a:solidFill>
                <a:srgbClr val="000000"/>
              </a:solidFill>
              <a:latin typeface="Andalus" pitchFamily="18" charset="-78"/>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grpSp>
        <p:nvGrpSpPr>
          <p:cNvPr id="156674" name="组合 8"/>
          <p:cNvGrpSpPr>
            <a:grpSpLocks/>
          </p:cNvGrpSpPr>
          <p:nvPr/>
        </p:nvGrpSpPr>
        <p:grpSpPr bwMode="auto">
          <a:xfrm>
            <a:off x="287338" y="5084763"/>
            <a:ext cx="8856662" cy="1268412"/>
            <a:chOff x="107504" y="5589240"/>
            <a:chExt cx="8856984" cy="1268760"/>
          </a:xfrm>
        </p:grpSpPr>
        <p:pic>
          <p:nvPicPr>
            <p:cNvPr id="156677" name="图片 3"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107504" y="5589240"/>
              <a:ext cx="2952328" cy="1268760"/>
            </a:xfrm>
            <a:prstGeom prst="rect">
              <a:avLst/>
            </a:prstGeom>
            <a:noFill/>
            <a:ln w="9525">
              <a:noFill/>
              <a:miter lim="800000"/>
              <a:headEnd/>
              <a:tailEnd/>
            </a:ln>
          </p:spPr>
        </p:pic>
        <p:pic>
          <p:nvPicPr>
            <p:cNvPr id="156678" name="图片 5"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3059832" y="5589240"/>
              <a:ext cx="2952328" cy="1268760"/>
            </a:xfrm>
            <a:prstGeom prst="rect">
              <a:avLst/>
            </a:prstGeom>
            <a:noFill/>
            <a:ln w="9525">
              <a:noFill/>
              <a:miter lim="800000"/>
              <a:headEnd/>
              <a:tailEnd/>
            </a:ln>
          </p:spPr>
        </p:pic>
        <p:pic>
          <p:nvPicPr>
            <p:cNvPr id="156679" name="图片 6"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6012160" y="5589240"/>
              <a:ext cx="2952328" cy="1268760"/>
            </a:xfrm>
            <a:prstGeom prst="rect">
              <a:avLst/>
            </a:prstGeom>
            <a:noFill/>
            <a:ln w="9525">
              <a:noFill/>
              <a:miter lim="800000"/>
              <a:headEnd/>
              <a:tailEnd/>
            </a:ln>
          </p:spPr>
        </p:pic>
      </p:grpSp>
      <p:pic>
        <p:nvPicPr>
          <p:cNvPr id="156675" name="图片 7" descr="bg_banner_468x60_bglg2.jpg"/>
          <p:cNvPicPr>
            <a:picLocks noChangeAspect="1"/>
          </p:cNvPicPr>
          <p:nvPr/>
        </p:nvPicPr>
        <p:blipFill>
          <a:blip r:embed="rId3"/>
          <a:srcRect/>
          <a:stretch>
            <a:fillRect/>
          </a:stretch>
        </p:blipFill>
        <p:spPr bwMode="auto">
          <a:xfrm>
            <a:off x="0" y="5732463"/>
            <a:ext cx="9144000" cy="1125537"/>
          </a:xfrm>
          <a:prstGeom prst="rect">
            <a:avLst/>
          </a:prstGeom>
          <a:noFill/>
          <a:ln w="9525">
            <a:noFill/>
            <a:miter lim="800000"/>
            <a:headEnd/>
            <a:tailEnd/>
          </a:ln>
        </p:spPr>
      </p:pic>
      <p:sp>
        <p:nvSpPr>
          <p:cNvPr id="156676" name="TextBox 9"/>
          <p:cNvSpPr txBox="1">
            <a:spLocks noChangeArrowheads="1"/>
          </p:cNvSpPr>
          <p:nvPr/>
        </p:nvSpPr>
        <p:spPr bwMode="auto">
          <a:xfrm>
            <a:off x="468313" y="836613"/>
            <a:ext cx="8459787" cy="3448050"/>
          </a:xfrm>
          <a:prstGeom prst="rect">
            <a:avLst/>
          </a:prstGeom>
          <a:noFill/>
          <a:ln w="9525">
            <a:noFill/>
            <a:miter lim="800000"/>
            <a:headEnd/>
            <a:tailEnd/>
          </a:ln>
        </p:spPr>
        <p:txBody>
          <a:bodyPr>
            <a:spAutoFit/>
          </a:bodyPr>
          <a:lstStyle/>
          <a:p>
            <a:r>
              <a:rPr lang="en-US" altLang="zh-CN" sz="3600" b="1">
                <a:solidFill>
                  <a:srgbClr val="000000"/>
                </a:solidFill>
                <a:latin typeface="Comic Sans MS" pitchFamily="66" charset="0"/>
              </a:rPr>
              <a:t>Group work:</a:t>
            </a:r>
          </a:p>
          <a:p>
            <a:endParaRPr lang="en-US" altLang="zh-CN" sz="3600" b="1">
              <a:solidFill>
                <a:srgbClr val="000000"/>
              </a:solidFill>
              <a:latin typeface="Comic Sans MS" pitchFamily="66" charset="0"/>
            </a:endParaRPr>
          </a:p>
          <a:p>
            <a:pPr>
              <a:buFont typeface="Arial" charset="0"/>
              <a:buChar char="•"/>
            </a:pPr>
            <a:r>
              <a:rPr lang="en-US" altLang="zh-CN" sz="3600" b="1">
                <a:solidFill>
                  <a:srgbClr val="000000"/>
                </a:solidFill>
                <a:latin typeface="Comic Sans MS" pitchFamily="66" charset="0"/>
              </a:rPr>
              <a:t> Practice to read the passage.</a:t>
            </a:r>
          </a:p>
          <a:p>
            <a:endParaRPr lang="en-US" altLang="zh-CN" sz="3600" b="1">
              <a:solidFill>
                <a:srgbClr val="000000"/>
              </a:solidFill>
              <a:latin typeface="Comic Sans MS" pitchFamily="66" charset="0"/>
            </a:endParaRPr>
          </a:p>
          <a:p>
            <a:pPr>
              <a:buFont typeface="Arial" charset="0"/>
              <a:buChar char="•"/>
            </a:pPr>
            <a:r>
              <a:rPr lang="en-US" altLang="zh-CN" sz="3600" b="1">
                <a:solidFill>
                  <a:srgbClr val="000000"/>
                </a:solidFill>
                <a:latin typeface="Comic Sans MS" pitchFamily="66" charset="0"/>
              </a:rPr>
              <a:t> Work together to make a poster.</a:t>
            </a:r>
          </a:p>
          <a:p>
            <a:endParaRPr lang="zh-CN" altLang="en-US" sz="4000" b="1">
              <a:solidFill>
                <a:srgbClr val="FF0000"/>
              </a:solidFill>
              <a:latin typeface="Comic Sans MS" pitchFamily="66"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57698" name="图片 6" descr="cartoon_earth.gif"/>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1979613" y="908050"/>
            <a:ext cx="5691187" cy="5145088"/>
          </a:xfrm>
          <a:prstGeom prst="rect">
            <a:avLst/>
          </a:prstGeom>
          <a:noFill/>
          <a:ln w="9525">
            <a:noFill/>
            <a:miter lim="800000"/>
            <a:headEnd/>
            <a:tailEnd/>
          </a:ln>
        </p:spPr>
      </p:pic>
      <p:sp>
        <p:nvSpPr>
          <p:cNvPr id="6" name="矩形 5"/>
          <p:cNvSpPr/>
          <p:nvPr/>
        </p:nvSpPr>
        <p:spPr>
          <a:xfrm>
            <a:off x="2051720" y="836712"/>
            <a:ext cx="5400600" cy="5040560"/>
          </a:xfrm>
          <a:prstGeom prst="rect">
            <a:avLst/>
          </a:prstGeom>
          <a:noFill/>
          <a:ln>
            <a:noFill/>
          </a:ln>
        </p:spPr>
        <p:txBody>
          <a:bodyPr spcFirstLastPara="1" wrap="none">
            <a:prstTxWarp prst="textArchUp">
              <a:avLst>
                <a:gd name="adj" fmla="val 10502818"/>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rPr>
              <a:t>The world is your home.</a:t>
            </a:r>
            <a:endParaRPr lang="zh-CN" altLang="en-US"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endParaRPr>
          </a:p>
        </p:txBody>
      </p:sp>
      <p:sp>
        <p:nvSpPr>
          <p:cNvPr id="5" name="矩形 4"/>
          <p:cNvSpPr/>
          <p:nvPr/>
        </p:nvSpPr>
        <p:spPr>
          <a:xfrm>
            <a:off x="2843808" y="4653136"/>
            <a:ext cx="3888432" cy="1728192"/>
          </a:xfrm>
          <a:prstGeom prst="rect">
            <a:avLst/>
          </a:prstGeom>
          <a:noFill/>
          <a:ln>
            <a:noFill/>
          </a:ln>
        </p:spPr>
        <p:txBody>
          <a:bodyPr spcFirstLastPara="1" wrap="none">
            <a:prstTxWarp prst="textArchDown">
              <a:avLst>
                <a:gd name="adj" fmla="val 202680"/>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rPr>
              <a:t>Look after it.</a:t>
            </a:r>
            <a:endParaRPr lang="zh-CN" altLang="en-US"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endParaRPr>
          </a:p>
        </p:txBody>
      </p:sp>
      <p:pic>
        <p:nvPicPr>
          <p:cNvPr id="8" name="Heal The World.mp3">
            <a:hlinkClick r:id="" action="ppaction://media"/>
          </p:cNvPr>
          <p:cNvPicPr>
            <a:picLocks noRot="1" noChangeAspect="1"/>
          </p:cNvPicPr>
          <p:nvPr>
            <a:audioFile r:link="rId1"/>
          </p:nvPr>
        </p:nvPicPr>
        <p:blipFill>
          <a:blip r:embed="rId4"/>
          <a:srcRect/>
          <a:stretch>
            <a:fillRect/>
          </a:stretch>
        </p:blipFill>
        <p:spPr bwMode="auto">
          <a:xfrm>
            <a:off x="8243888" y="6181725"/>
            <a:ext cx="360362" cy="3603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58722" name="图片 6" descr="cartoon_earth.gif"/>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1979613" y="908050"/>
            <a:ext cx="5691187" cy="5145088"/>
          </a:xfrm>
          <a:prstGeom prst="rect">
            <a:avLst/>
          </a:prstGeom>
          <a:noFill/>
          <a:ln w="9525">
            <a:noFill/>
            <a:miter lim="800000"/>
            <a:headEnd/>
            <a:tailEnd/>
          </a:ln>
        </p:spPr>
      </p:pic>
      <p:sp>
        <p:nvSpPr>
          <p:cNvPr id="6" name="矩形 5"/>
          <p:cNvSpPr/>
          <p:nvPr/>
        </p:nvSpPr>
        <p:spPr>
          <a:xfrm>
            <a:off x="2051720" y="836712"/>
            <a:ext cx="5400600" cy="5040560"/>
          </a:xfrm>
          <a:prstGeom prst="rect">
            <a:avLst/>
          </a:prstGeom>
          <a:noFill/>
          <a:ln>
            <a:noFill/>
          </a:ln>
        </p:spPr>
        <p:txBody>
          <a:bodyPr spcFirstLastPara="1" wrap="none">
            <a:prstTxWarp prst="textArchUp">
              <a:avLst>
                <a:gd name="adj" fmla="val 10502818"/>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rPr>
              <a:t>The world is your home.</a:t>
            </a:r>
            <a:endParaRPr lang="zh-CN" altLang="en-US"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endParaRPr>
          </a:p>
        </p:txBody>
      </p:sp>
      <p:sp>
        <p:nvSpPr>
          <p:cNvPr id="5" name="矩形 4"/>
          <p:cNvSpPr/>
          <p:nvPr/>
        </p:nvSpPr>
        <p:spPr>
          <a:xfrm>
            <a:off x="2843808" y="4653136"/>
            <a:ext cx="3888432" cy="1728192"/>
          </a:xfrm>
          <a:prstGeom prst="rect">
            <a:avLst/>
          </a:prstGeom>
          <a:noFill/>
          <a:ln>
            <a:noFill/>
          </a:ln>
        </p:spPr>
        <p:txBody>
          <a:bodyPr spcFirstLastPara="1" wrap="none">
            <a:prstTxWarp prst="textArchDown">
              <a:avLst>
                <a:gd name="adj" fmla="val 202680"/>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rPr>
              <a:t>Look after it.</a:t>
            </a:r>
            <a:endParaRPr lang="zh-CN" altLang="en-US" sz="5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mn-lt"/>
              <a:ea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59746" name="图片 8" descr="cartoon_earth.gif"/>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7451725" y="5373688"/>
            <a:ext cx="1409700" cy="1273175"/>
          </a:xfrm>
          <a:prstGeom prst="rect">
            <a:avLst/>
          </a:prstGeom>
          <a:noFill/>
          <a:ln w="9525">
            <a:noFill/>
            <a:miter lim="800000"/>
            <a:headEnd/>
            <a:tailEnd/>
          </a:ln>
        </p:spPr>
      </p:pic>
      <p:sp>
        <p:nvSpPr>
          <p:cNvPr id="10" name="TextBox 9"/>
          <p:cNvSpPr txBox="1">
            <a:spLocks noChangeArrowheads="1"/>
          </p:cNvSpPr>
          <p:nvPr/>
        </p:nvSpPr>
        <p:spPr bwMode="auto">
          <a:xfrm>
            <a:off x="1116013" y="1700213"/>
            <a:ext cx="6551612" cy="2432050"/>
          </a:xfrm>
          <a:prstGeom prst="rect">
            <a:avLst/>
          </a:prstGeom>
          <a:noFill/>
          <a:ln w="9525">
            <a:noFill/>
            <a:miter lim="800000"/>
            <a:headEnd/>
            <a:tailEnd/>
          </a:ln>
        </p:spPr>
        <p:txBody>
          <a:bodyPr>
            <a:spAutoFit/>
          </a:bodyPr>
          <a:lstStyle/>
          <a:p>
            <a:r>
              <a:rPr lang="en-US" altLang="zh-CN" sz="4000" b="1">
                <a:solidFill>
                  <a:srgbClr val="FF0000"/>
                </a:solidFill>
                <a:latin typeface="Comic Sans MS" pitchFamily="66" charset="0"/>
              </a:rPr>
              <a:t>Daniel’s Contact Info:</a:t>
            </a:r>
          </a:p>
          <a:p>
            <a:endParaRPr lang="en-US" altLang="zh-CN" sz="4000" b="1">
              <a:solidFill>
                <a:srgbClr val="FF0000"/>
              </a:solidFill>
              <a:latin typeface="Comic Sans MS" pitchFamily="66" charset="0"/>
            </a:endParaRPr>
          </a:p>
          <a:p>
            <a:r>
              <a:rPr lang="zh-CN" altLang="en-US" sz="4000" b="1">
                <a:solidFill>
                  <a:srgbClr val="FF0000"/>
                </a:solidFill>
                <a:latin typeface="Comic Sans MS" pitchFamily="66" charset="0"/>
              </a:rPr>
              <a:t>新浪微博：</a:t>
            </a:r>
            <a:r>
              <a:rPr lang="en-US" altLang="zh-CN" sz="4000" b="1">
                <a:solidFill>
                  <a:srgbClr val="FF0000"/>
                </a:solidFill>
                <a:latin typeface="Comic Sans MS" pitchFamily="66" charset="0"/>
              </a:rPr>
              <a:t>ourhopeno1</a:t>
            </a:r>
          </a:p>
          <a:p>
            <a:r>
              <a:rPr lang="en-US" altLang="zh-CN" sz="3200" b="1">
                <a:solidFill>
                  <a:srgbClr val="FF0000"/>
                </a:solidFill>
                <a:latin typeface="Comic Sans MS" pitchFamily="66" charset="0"/>
              </a:rPr>
              <a:t>QQ:          840001662</a:t>
            </a:r>
            <a:endParaRPr lang="zh-CN" altLang="en-US" sz="3200" b="1">
              <a:solidFill>
                <a:srgbClr val="FF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38242" name="图片 3" descr="cartoon_earth.gif"/>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1908175" y="476250"/>
            <a:ext cx="5575300" cy="5040313"/>
          </a:xfrm>
          <a:prstGeom prst="rect">
            <a:avLst/>
          </a:prstGeom>
          <a:noFill/>
          <a:ln w="9525">
            <a:noFill/>
            <a:miter lim="800000"/>
            <a:headEnd/>
            <a:tailEnd/>
          </a:ln>
        </p:spPr>
      </p:pic>
      <p:sp>
        <p:nvSpPr>
          <p:cNvPr id="5" name="矩形 4"/>
          <p:cNvSpPr/>
          <p:nvPr/>
        </p:nvSpPr>
        <p:spPr>
          <a:xfrm>
            <a:off x="5174772" y="5579715"/>
            <a:ext cx="1887697"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world</a:t>
            </a:r>
            <a:endParaRPr lang="zh-CN" alt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
        <p:nvSpPr>
          <p:cNvPr id="9" name="矩形 8"/>
          <p:cNvSpPr/>
          <p:nvPr/>
        </p:nvSpPr>
        <p:spPr>
          <a:xfrm>
            <a:off x="2274540" y="5579715"/>
            <a:ext cx="2847254" cy="923330"/>
          </a:xfrm>
          <a:prstGeom prst="rect">
            <a:avLst/>
          </a:prstGeom>
          <a:noFill/>
          <a:ln>
            <a:noFill/>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beautiful</a:t>
            </a:r>
            <a:endParaRPr lang="zh-CN" alt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139266" name="标题 1"/>
          <p:cNvSpPr>
            <a:spLocks noGrp="1"/>
          </p:cNvSpPr>
          <p:nvPr>
            <p:ph type="title"/>
          </p:nvPr>
        </p:nvSpPr>
        <p:spPr/>
        <p:txBody>
          <a:bodyPr/>
          <a:lstStyle/>
          <a:p>
            <a:pPr eaLnBrk="1" hangingPunct="1"/>
            <a:endParaRPr lang="zh-CN" altLang="en-US" smtClean="0"/>
          </a:p>
        </p:txBody>
      </p:sp>
      <p:pic>
        <p:nvPicPr>
          <p:cNvPr id="125956" name="【地铁中】气候变化广告公益宣传.wmv">
            <a:hlinkClick r:id="" action="ppaction://media"/>
          </p:cNvPr>
          <p:cNvPicPr>
            <a:picLocks noRot="1" noChangeAspect="1" noChangeArrowheads="1"/>
          </p:cNvPicPr>
          <p:nvPr>
            <a:videoFile r:link="rId1"/>
          </p:nvPr>
        </p:nvPicPr>
        <p:blipFill>
          <a:blip r:embed="rId3"/>
          <a:srcRect/>
          <a:stretch>
            <a:fillRect/>
          </a:stretch>
        </p:blipFill>
        <p:spPr bwMode="auto">
          <a:xfrm>
            <a:off x="395288" y="333375"/>
            <a:ext cx="8424862" cy="63198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595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5956"/>
                                        </p:tgtEl>
                                      </p:cBhvr>
                                    </p:cmd>
                                  </p:childTnLst>
                                </p:cTn>
                              </p:par>
                            </p:childTnLst>
                          </p:cTn>
                        </p:par>
                      </p:childTnLst>
                    </p:cTn>
                  </p:par>
                </p:childTnLst>
              </p:cTn>
              <p:nextCondLst>
                <p:cond evt="onClick" delay="0">
                  <p:tgtEl>
                    <p:spTgt spid="125956"/>
                  </p:tgtEl>
                </p:cond>
              </p:nextCondLst>
            </p:seq>
            <p:video>
              <p:cMediaNode>
                <p:cTn id="7" fill="hold" display="0">
                  <p:stCondLst>
                    <p:cond delay="indefinite"/>
                  </p:stCondLst>
                  <p:endCondLst>
                    <p:cond evt="onNext" delay="0">
                      <p:tgtEl>
                        <p:sldTgt/>
                      </p:tgtEl>
                    </p:cond>
                    <p:cond evt="onPrev" delay="0">
                      <p:tgtEl>
                        <p:sldTgt/>
                      </p:tgtEl>
                    </p:cond>
                  </p:endCondLst>
                </p:cTn>
                <p:tgtEl>
                  <p:spTgt spid="12595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95959"/>
        </a:solidFill>
        <a:effectLst/>
      </p:bgPr>
    </p:bg>
    <p:spTree>
      <p:nvGrpSpPr>
        <p:cNvPr id="1" name=""/>
        <p:cNvGrpSpPr/>
        <p:nvPr/>
      </p:nvGrpSpPr>
      <p:grpSpPr>
        <a:xfrm>
          <a:off x="0" y="0"/>
          <a:ext cx="0" cy="0"/>
          <a:chOff x="0" y="0"/>
          <a:chExt cx="0" cy="0"/>
        </a:xfrm>
      </p:grpSpPr>
      <p:pic>
        <p:nvPicPr>
          <p:cNvPr id="140290" name="图片 3" descr="cartoon_earth.gif"/>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1908175" y="476250"/>
            <a:ext cx="5575300" cy="5040313"/>
          </a:xfrm>
          <a:prstGeom prst="rect">
            <a:avLst/>
          </a:prstGeom>
          <a:noFill/>
          <a:ln w="9525">
            <a:noFill/>
            <a:miter lim="800000"/>
            <a:headEnd/>
            <a:tailEnd/>
          </a:ln>
        </p:spPr>
      </p:pic>
      <p:sp>
        <p:nvSpPr>
          <p:cNvPr id="5" name="矩形 4"/>
          <p:cNvSpPr/>
          <p:nvPr/>
        </p:nvSpPr>
        <p:spPr>
          <a:xfrm>
            <a:off x="5187472" y="5579715"/>
            <a:ext cx="1887697"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world</a:t>
            </a:r>
            <a:endParaRPr lang="zh-CN" alt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
        <p:nvSpPr>
          <p:cNvPr id="9" name="矩形 8"/>
          <p:cNvSpPr/>
          <p:nvPr/>
        </p:nvSpPr>
        <p:spPr>
          <a:xfrm>
            <a:off x="2239615" y="5579715"/>
            <a:ext cx="2847254" cy="923330"/>
          </a:xfrm>
          <a:prstGeom prst="rect">
            <a:avLst/>
          </a:prstGeom>
          <a:noFill/>
          <a:ln>
            <a:noFill/>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beautiful</a:t>
            </a:r>
            <a:endParaRPr lang="zh-CN" alt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grpSp>
        <p:nvGrpSpPr>
          <p:cNvPr id="160776" name="Group 8"/>
          <p:cNvGrpSpPr>
            <a:grpSpLocks/>
          </p:cNvGrpSpPr>
          <p:nvPr/>
        </p:nvGrpSpPr>
        <p:grpSpPr bwMode="auto">
          <a:xfrm>
            <a:off x="3348038" y="2205038"/>
            <a:ext cx="2447925" cy="2590800"/>
            <a:chOff x="2109" y="1389"/>
            <a:chExt cx="1542" cy="1632"/>
          </a:xfrm>
        </p:grpSpPr>
        <p:sp>
          <p:nvSpPr>
            <p:cNvPr id="140298" name="Oval 5"/>
            <p:cNvSpPr>
              <a:spLocks noChangeArrowheads="1"/>
            </p:cNvSpPr>
            <p:nvPr/>
          </p:nvSpPr>
          <p:spPr bwMode="auto">
            <a:xfrm>
              <a:off x="2109" y="1389"/>
              <a:ext cx="408" cy="317"/>
            </a:xfrm>
            <a:prstGeom prst="ellipse">
              <a:avLst/>
            </a:prstGeom>
            <a:solidFill>
              <a:srgbClr val="FF0000"/>
            </a:solidFill>
            <a:ln w="9525">
              <a:solidFill>
                <a:schemeClr val="tx1"/>
              </a:solidFill>
              <a:round/>
              <a:headEnd/>
              <a:tailEnd/>
            </a:ln>
          </p:spPr>
          <p:txBody>
            <a:bodyPr wrap="none" anchor="ctr"/>
            <a:lstStyle/>
            <a:p>
              <a:endParaRPr lang="zh-CN" altLang="en-US"/>
            </a:p>
          </p:txBody>
        </p:sp>
        <p:sp>
          <p:nvSpPr>
            <p:cNvPr id="140299" name="Oval 6"/>
            <p:cNvSpPr>
              <a:spLocks noChangeArrowheads="1"/>
            </p:cNvSpPr>
            <p:nvPr/>
          </p:nvSpPr>
          <p:spPr bwMode="auto">
            <a:xfrm>
              <a:off x="3243" y="1389"/>
              <a:ext cx="408" cy="317"/>
            </a:xfrm>
            <a:prstGeom prst="ellipse">
              <a:avLst/>
            </a:prstGeom>
            <a:solidFill>
              <a:srgbClr val="FF0000"/>
            </a:solidFill>
            <a:ln w="9525">
              <a:solidFill>
                <a:schemeClr val="tx1"/>
              </a:solidFill>
              <a:round/>
              <a:headEnd/>
              <a:tailEnd/>
            </a:ln>
          </p:spPr>
          <p:txBody>
            <a:bodyPr wrap="none" anchor="ctr"/>
            <a:lstStyle/>
            <a:p>
              <a:endParaRPr lang="zh-CN" altLang="en-US"/>
            </a:p>
          </p:txBody>
        </p:sp>
        <p:sp>
          <p:nvSpPr>
            <p:cNvPr id="140300" name="AutoShape 7"/>
            <p:cNvSpPr>
              <a:spLocks noChangeArrowheads="1"/>
            </p:cNvSpPr>
            <p:nvPr/>
          </p:nvSpPr>
          <p:spPr bwMode="auto">
            <a:xfrm>
              <a:off x="2245" y="2341"/>
              <a:ext cx="1361" cy="680"/>
            </a:xfrm>
            <a:custGeom>
              <a:avLst/>
              <a:gdLst>
                <a:gd name="T0" fmla="*/ 3 w 21600"/>
                <a:gd name="T1" fmla="*/ 0 h 21600"/>
                <a:gd name="T2" fmla="*/ 1 w 21600"/>
                <a:gd name="T3" fmla="*/ 0 h 21600"/>
                <a:gd name="T4" fmla="*/ 3 w 21600"/>
                <a:gd name="T5" fmla="*/ 0 h 21600"/>
                <a:gd name="T6" fmla="*/ 5 w 21600"/>
                <a:gd name="T7" fmla="*/ 0 h 21600"/>
                <a:gd name="T8" fmla="*/ 0 60000 65536"/>
                <a:gd name="T9" fmla="*/ 0 60000 65536"/>
                <a:gd name="T10" fmla="*/ 0 60000 65536"/>
                <a:gd name="T11" fmla="*/ 0 60000 65536"/>
                <a:gd name="T12" fmla="*/ 0 w 21600"/>
                <a:gd name="T13" fmla="*/ 0 h 21600"/>
                <a:gd name="T14" fmla="*/ 21600 w 21600"/>
                <a:gd name="T15" fmla="*/ 7719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FF0000"/>
            </a:solidFill>
            <a:ln w="9525">
              <a:solidFill>
                <a:schemeClr val="tx1"/>
              </a:solidFill>
              <a:miter lim="800000"/>
              <a:headEnd/>
              <a:tailEnd/>
            </a:ln>
          </p:spPr>
          <p:txBody>
            <a:bodyPr wrap="none" anchor="ctr"/>
            <a:lstStyle/>
            <a:p>
              <a:endParaRPr lang="zh-CN" altLang="en-US"/>
            </a:p>
          </p:txBody>
        </p:sp>
      </p:grpSp>
      <p:grpSp>
        <p:nvGrpSpPr>
          <p:cNvPr id="160780" name="Group 12"/>
          <p:cNvGrpSpPr>
            <a:grpSpLocks/>
          </p:cNvGrpSpPr>
          <p:nvPr/>
        </p:nvGrpSpPr>
        <p:grpSpPr bwMode="auto">
          <a:xfrm>
            <a:off x="1187450" y="692150"/>
            <a:ext cx="6553200" cy="3027363"/>
            <a:chOff x="748" y="436"/>
            <a:chExt cx="4128" cy="1907"/>
          </a:xfrm>
        </p:grpSpPr>
        <p:sp>
          <p:nvSpPr>
            <p:cNvPr id="140295" name="AutoShape 9"/>
            <p:cNvSpPr>
              <a:spLocks noChangeArrowheads="1"/>
            </p:cNvSpPr>
            <p:nvPr/>
          </p:nvSpPr>
          <p:spPr bwMode="auto">
            <a:xfrm rot="-770332">
              <a:off x="1066" y="618"/>
              <a:ext cx="862" cy="182"/>
            </a:xfrm>
            <a:prstGeom prst="irregularSeal1">
              <a:avLst/>
            </a:prstGeom>
            <a:solidFill>
              <a:srgbClr val="FFFFFF"/>
            </a:solidFill>
            <a:ln w="9525">
              <a:solidFill>
                <a:schemeClr val="tx1"/>
              </a:solidFill>
              <a:miter lim="800000"/>
              <a:headEnd/>
              <a:tailEnd/>
            </a:ln>
          </p:spPr>
          <p:txBody>
            <a:bodyPr wrap="none" anchor="ctr"/>
            <a:lstStyle/>
            <a:p>
              <a:endParaRPr lang="zh-CN" altLang="en-US"/>
            </a:p>
          </p:txBody>
        </p:sp>
        <p:sp>
          <p:nvSpPr>
            <p:cNvPr id="140296" name="AutoShape 10"/>
            <p:cNvSpPr>
              <a:spLocks noChangeArrowheads="1"/>
            </p:cNvSpPr>
            <p:nvPr/>
          </p:nvSpPr>
          <p:spPr bwMode="auto">
            <a:xfrm rot="-5400000">
              <a:off x="3923" y="981"/>
              <a:ext cx="1497" cy="408"/>
            </a:xfrm>
            <a:prstGeom prst="irregularSeal1">
              <a:avLst/>
            </a:prstGeom>
            <a:solidFill>
              <a:srgbClr val="FFFFFF"/>
            </a:solidFill>
            <a:ln w="9525">
              <a:solidFill>
                <a:schemeClr val="tx1"/>
              </a:solidFill>
              <a:miter lim="800000"/>
              <a:headEnd/>
              <a:tailEnd/>
            </a:ln>
          </p:spPr>
          <p:txBody>
            <a:bodyPr wrap="none" anchor="ctr"/>
            <a:lstStyle/>
            <a:p>
              <a:endParaRPr lang="zh-CN" altLang="en-US"/>
            </a:p>
          </p:txBody>
        </p:sp>
        <p:sp>
          <p:nvSpPr>
            <p:cNvPr id="140297" name="AutoShape 11"/>
            <p:cNvSpPr>
              <a:spLocks noChangeArrowheads="1"/>
            </p:cNvSpPr>
            <p:nvPr/>
          </p:nvSpPr>
          <p:spPr bwMode="auto">
            <a:xfrm rot="2250113">
              <a:off x="748" y="1979"/>
              <a:ext cx="862" cy="364"/>
            </a:xfrm>
            <a:prstGeom prst="irregularSeal1">
              <a:avLst/>
            </a:prstGeom>
            <a:solidFill>
              <a:srgbClr val="FFFFFF"/>
            </a:solidFill>
            <a:ln w="9525">
              <a:solidFill>
                <a:schemeClr val="tx1"/>
              </a:solidFill>
              <a:miter lim="800000"/>
              <a:headEnd/>
              <a:tailEnd/>
            </a:ln>
          </p:spPr>
          <p:txBody>
            <a:bodyPr wrap="none"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0780"/>
                                        </p:tgtEl>
                                        <p:attrNameLst>
                                          <p:attrName>style.visibility</p:attrName>
                                        </p:attrNameLst>
                                      </p:cBhvr>
                                      <p:to>
                                        <p:strVal val="visible"/>
                                      </p:to>
                                    </p:set>
                                    <p:animEffect transition="in" filter="dissolve">
                                      <p:cBhvr>
                                        <p:cTn id="7" dur="500"/>
                                        <p:tgtEl>
                                          <p:spTgt spid="16078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0776"/>
                                        </p:tgtEl>
                                        <p:attrNameLst>
                                          <p:attrName>style.visibility</p:attrName>
                                        </p:attrNameLst>
                                      </p:cBhvr>
                                      <p:to>
                                        <p:strVal val="visible"/>
                                      </p:to>
                                    </p:set>
                                    <p:animEffect transition="in" filter="dissolve">
                                      <p:cBhvr>
                                        <p:cTn id="12" dur="500"/>
                                        <p:tgtEl>
                                          <p:spTgt spid="160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141314" name="标题 1"/>
          <p:cNvSpPr>
            <a:spLocks noGrp="1"/>
          </p:cNvSpPr>
          <p:nvPr>
            <p:ph type="title"/>
          </p:nvPr>
        </p:nvSpPr>
        <p:spPr/>
        <p:txBody>
          <a:bodyPr/>
          <a:lstStyle/>
          <a:p>
            <a:pPr eaLnBrk="1" hangingPunct="1"/>
            <a:endParaRPr lang="zh-CN" altLang="en-US" smtClean="0"/>
          </a:p>
        </p:txBody>
      </p:sp>
      <p:pic>
        <p:nvPicPr>
          <p:cNvPr id="128004" name="【地铁中】气候变化广告公益宣传.wmv">
            <a:hlinkClick r:id="" action="ppaction://media"/>
          </p:cNvPr>
          <p:cNvPicPr>
            <a:picLocks noRot="1" noChangeAspect="1" noChangeArrowheads="1"/>
          </p:cNvPicPr>
          <p:nvPr>
            <a:videoFile r:link="rId1"/>
          </p:nvPr>
        </p:nvPicPr>
        <p:blipFill>
          <a:blip r:embed="rId3"/>
          <a:srcRect/>
          <a:stretch>
            <a:fillRect/>
          </a:stretch>
        </p:blipFill>
        <p:spPr bwMode="auto">
          <a:xfrm>
            <a:off x="395288" y="333375"/>
            <a:ext cx="8353425" cy="62658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800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8004"/>
                                        </p:tgtEl>
                                      </p:cBhvr>
                                    </p:cmd>
                                  </p:childTnLst>
                                </p:cTn>
                              </p:par>
                            </p:childTnLst>
                          </p:cTn>
                        </p:par>
                      </p:childTnLst>
                    </p:cTn>
                  </p:par>
                </p:childTnLst>
              </p:cTn>
              <p:nextCondLst>
                <p:cond evt="onClick" delay="0">
                  <p:tgtEl>
                    <p:spTgt spid="128004"/>
                  </p:tgtEl>
                </p:cond>
              </p:nextCondLst>
            </p:seq>
            <p:video>
              <p:cMediaNode>
                <p:cTn id="7" fill="hold" display="0">
                  <p:stCondLst>
                    <p:cond delay="indefinite"/>
                  </p:stCondLst>
                  <p:endCondLst>
                    <p:cond evt="onNext" delay="0">
                      <p:tgtEl>
                        <p:sldTgt/>
                      </p:tgtEl>
                    </p:cond>
                    <p:cond evt="onPrev" delay="0">
                      <p:tgtEl>
                        <p:sldTgt/>
                      </p:tgtEl>
                    </p:cond>
                  </p:endCondLst>
                </p:cTn>
                <p:tgtEl>
                  <p:spTgt spid="12800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5" name="圆角矩形标注 4"/>
          <p:cNvSpPr/>
          <p:nvPr/>
        </p:nvSpPr>
        <p:spPr>
          <a:xfrm>
            <a:off x="323850" y="188913"/>
            <a:ext cx="8280400" cy="5400675"/>
          </a:xfrm>
          <a:prstGeom prst="wedgeRoundRectCallout">
            <a:avLst>
              <a:gd name="adj1" fmla="val 38036"/>
              <a:gd name="adj2" fmla="val 52667"/>
              <a:gd name="adj3" fmla="val 16667"/>
            </a:avLst>
          </a:prstGeom>
          <a:solidFill>
            <a:schemeClr val="bg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altLang="zh-CN" sz="2400" b="1" kern="100" dirty="0">
              <a:solidFill>
                <a:srgbClr val="111111"/>
              </a:solidFill>
              <a:latin typeface="Comic Sans MS" pitchFamily="66" charset="0"/>
              <a:cs typeface="Times New Roman"/>
            </a:endParaRPr>
          </a:p>
          <a:p>
            <a:pPr fontAlgn="auto">
              <a:spcBef>
                <a:spcPts val="0"/>
              </a:spcBef>
              <a:spcAft>
                <a:spcPts val="0"/>
              </a:spcAft>
              <a:defRPr/>
            </a:pPr>
            <a:r>
              <a:rPr lang="en-US" altLang="zh-CN" dirty="0">
                <a:solidFill>
                  <a:prstClr val="white"/>
                </a:solidFill>
              </a:rPr>
              <a:t> </a:t>
            </a:r>
            <a:endParaRPr lang="zh-CN" altLang="zh-CN" dirty="0">
              <a:solidFill>
                <a:prstClr val="white"/>
              </a:solidFill>
            </a:endParaRPr>
          </a:p>
          <a:p>
            <a:pPr algn="ctr" fontAlgn="auto">
              <a:spcBef>
                <a:spcPts val="0"/>
              </a:spcBef>
              <a:spcAft>
                <a:spcPts val="0"/>
              </a:spcAft>
              <a:defRPr/>
            </a:pPr>
            <a:endParaRPr lang="zh-CN" altLang="en-US" dirty="0">
              <a:solidFill>
                <a:prstClr val="white"/>
              </a:solidFill>
            </a:endParaRPr>
          </a:p>
        </p:txBody>
      </p:sp>
      <p:pic>
        <p:nvPicPr>
          <p:cNvPr id="142339" name="图片 9"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107950" y="5805488"/>
            <a:ext cx="2951163" cy="1052512"/>
          </a:xfrm>
          <a:prstGeom prst="rect">
            <a:avLst/>
          </a:prstGeom>
          <a:noFill/>
          <a:ln w="9525">
            <a:noFill/>
            <a:miter lim="800000"/>
            <a:headEnd/>
            <a:tailEnd/>
          </a:ln>
        </p:spPr>
      </p:pic>
      <p:pic>
        <p:nvPicPr>
          <p:cNvPr id="142340" name="图片 12"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3059113" y="5876925"/>
            <a:ext cx="2952750" cy="981075"/>
          </a:xfrm>
          <a:prstGeom prst="rect">
            <a:avLst/>
          </a:prstGeom>
          <a:noFill/>
          <a:ln w="9525">
            <a:noFill/>
            <a:miter lim="800000"/>
            <a:headEnd/>
            <a:tailEnd/>
          </a:ln>
        </p:spPr>
      </p:pic>
      <p:pic>
        <p:nvPicPr>
          <p:cNvPr id="142341" name="图片 13"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6011863" y="5805488"/>
            <a:ext cx="2952750" cy="1052512"/>
          </a:xfrm>
          <a:prstGeom prst="rect">
            <a:avLst/>
          </a:prstGeom>
          <a:noFill/>
          <a:ln w="9525">
            <a:noFill/>
            <a:miter lim="800000"/>
            <a:headEnd/>
            <a:tailEnd/>
          </a:ln>
        </p:spPr>
      </p:pic>
      <p:sp>
        <p:nvSpPr>
          <p:cNvPr id="6" name="TextBox 5"/>
          <p:cNvSpPr txBox="1">
            <a:spLocks noChangeArrowheads="1"/>
          </p:cNvSpPr>
          <p:nvPr/>
        </p:nvSpPr>
        <p:spPr bwMode="auto">
          <a:xfrm>
            <a:off x="539750" y="981075"/>
            <a:ext cx="7920038" cy="4211638"/>
          </a:xfrm>
          <a:prstGeom prst="rect">
            <a:avLst/>
          </a:prstGeom>
          <a:noFill/>
          <a:ln w="9525">
            <a:noFill/>
            <a:miter lim="800000"/>
            <a:headEnd/>
            <a:tailEnd/>
          </a:ln>
        </p:spPr>
        <p:txBody>
          <a:bodyPr>
            <a:spAutoFit/>
          </a:bodyPr>
          <a:lstStyle/>
          <a:p>
            <a:pPr algn="just"/>
            <a:r>
              <a:rPr lang="en-US" altLang="zh-CN" sz="3600" b="1">
                <a:solidFill>
                  <a:srgbClr val="111111"/>
                </a:solidFill>
                <a:latin typeface="Andalus" pitchFamily="18" charset="-78"/>
              </a:rPr>
              <a:t>“Mummy, My teacher says we need to think about the way we travel, because it's hurting the world.  And if we carry on travelling on our own, things could get worse and worse. But, my teacher also says, if we all travel together, things could get better and better.”</a:t>
            </a:r>
            <a:r>
              <a:rPr lang="zh-CN" altLang="zh-CN" sz="3600" b="1">
                <a:solidFill>
                  <a:srgbClr val="FFFFFF"/>
                </a:solidFill>
                <a:latin typeface="Comic Sans MS" pitchFamily="66" charset="0"/>
              </a:rPr>
              <a:t> </a:t>
            </a:r>
            <a:endParaRPr lang="en-US" altLang="zh-CN" sz="3600" b="1">
              <a:solidFill>
                <a:srgbClr val="FFFFFF"/>
              </a:solidFill>
              <a:latin typeface="Comic Sans MS" pitchFamily="66" charset="0"/>
            </a:endParaRPr>
          </a:p>
          <a:p>
            <a:endParaRPr lang="zh-CN" altLang="en-US">
              <a:solidFill>
                <a:srgbClr val="000000"/>
              </a:solidFill>
              <a:latin typeface="Calibri" pitchFamily="34" charset="0"/>
            </a:endParaRPr>
          </a:p>
        </p:txBody>
      </p:sp>
      <p:sp>
        <p:nvSpPr>
          <p:cNvPr id="7" name="矩形 6"/>
          <p:cNvSpPr/>
          <p:nvPr/>
        </p:nvSpPr>
        <p:spPr>
          <a:xfrm>
            <a:off x="539750" y="3644900"/>
            <a:ext cx="7848600" cy="523875"/>
          </a:xfrm>
          <a:prstGeom prst="rect">
            <a:avLst/>
          </a:prstGeom>
        </p:spPr>
        <p:txBody>
          <a:bodyPr>
            <a:spAutoFit/>
          </a:bodyPr>
          <a:lstStyle/>
          <a:p>
            <a:pPr algn="just" fontAlgn="auto">
              <a:spcBef>
                <a:spcPts val="0"/>
              </a:spcBef>
              <a:spcAft>
                <a:spcPts val="0"/>
              </a:spcAft>
              <a:defRPr/>
            </a:pPr>
            <a:endParaRPr lang="zh-CN" altLang="zh-CN" sz="2800" b="1" kern="100" dirty="0">
              <a:solidFill>
                <a:prstClr val="black"/>
              </a:solidFill>
              <a:latin typeface="Comic Sans MS" pitchFamily="66" charset="0"/>
              <a:ea typeface="+mn-ea"/>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nodePh="1">
                                  <p:stCondLst>
                                    <p:cond delay="0"/>
                                  </p:stCondLst>
                                  <p:endCondLst>
                                    <p:cond evt="begin" delay="0">
                                      <p:tn val="10"/>
                                    </p:cond>
                                  </p:end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15" name="六角星 14"/>
          <p:cNvSpPr/>
          <p:nvPr/>
        </p:nvSpPr>
        <p:spPr>
          <a:xfrm>
            <a:off x="2771775" y="981075"/>
            <a:ext cx="4752975" cy="4608513"/>
          </a:xfrm>
          <a:prstGeom prst="star6">
            <a:avLst/>
          </a:prstGeom>
          <a:gradFill>
            <a:gsLst>
              <a:gs pos="0">
                <a:srgbClr val="5E9EFF"/>
              </a:gs>
              <a:gs pos="39999">
                <a:srgbClr val="85C2FF"/>
              </a:gs>
              <a:gs pos="70000">
                <a:srgbClr val="C4D6EB"/>
              </a:gs>
              <a:gs pos="100000">
                <a:srgbClr val="FFEBFA"/>
              </a:gs>
            </a:gsLst>
            <a:lin ang="5400000" scaled="0"/>
          </a:gradFill>
          <a:ln w="25400" cap="flat" cmpd="sng" algn="ctr">
            <a:solidFill>
              <a:srgbClr val="BBE0E3">
                <a:shade val="50000"/>
              </a:srgbClr>
            </a:solidFill>
            <a:prstDash val="solid"/>
          </a:ln>
          <a:effectLst/>
        </p:spPr>
        <p:txBody>
          <a:bodyPr anchor="ctr"/>
          <a:lstStyle/>
          <a:p>
            <a:pPr algn="ctr" fontAlgn="auto">
              <a:spcBef>
                <a:spcPts val="0"/>
              </a:spcBef>
              <a:spcAft>
                <a:spcPts val="0"/>
              </a:spcAft>
              <a:defRPr/>
            </a:pPr>
            <a:endParaRPr lang="zh-CN" altLang="en-US" kern="0">
              <a:solidFill>
                <a:srgbClr val="FFFFFF"/>
              </a:solidFill>
              <a:latin typeface="Arial"/>
              <a:ea typeface="+mn-ea"/>
            </a:endParaRPr>
          </a:p>
        </p:txBody>
      </p:sp>
      <p:sp>
        <p:nvSpPr>
          <p:cNvPr id="143363" name="TextBox 15"/>
          <p:cNvSpPr txBox="1">
            <a:spLocks noChangeArrowheads="1"/>
          </p:cNvSpPr>
          <p:nvPr/>
        </p:nvSpPr>
        <p:spPr bwMode="auto">
          <a:xfrm>
            <a:off x="3563938" y="2852738"/>
            <a:ext cx="2894012" cy="708025"/>
          </a:xfrm>
          <a:prstGeom prst="rect">
            <a:avLst/>
          </a:prstGeom>
          <a:noFill/>
          <a:ln w="9525">
            <a:noFill/>
            <a:miter lim="800000"/>
            <a:headEnd/>
            <a:tailEnd/>
          </a:ln>
        </p:spPr>
        <p:txBody>
          <a:bodyPr>
            <a:spAutoFit/>
          </a:bodyPr>
          <a:lstStyle/>
          <a:p>
            <a:r>
              <a:rPr lang="en-US" altLang="zh-CN" sz="4000" b="1">
                <a:latin typeface="Comic Sans MS" pitchFamily="66" charset="0"/>
              </a:rPr>
              <a:t>travel</a:t>
            </a:r>
            <a:endParaRPr lang="zh-CN" altLang="en-US" sz="4000" b="1">
              <a:latin typeface="Comic Sans MS" pitchFamily="66" charset="0"/>
            </a:endParaRPr>
          </a:p>
        </p:txBody>
      </p:sp>
      <p:sp>
        <p:nvSpPr>
          <p:cNvPr id="143364" name="TextBox 16"/>
          <p:cNvSpPr txBox="1">
            <a:spLocks noChangeArrowheads="1"/>
          </p:cNvSpPr>
          <p:nvPr/>
        </p:nvSpPr>
        <p:spPr bwMode="auto">
          <a:xfrm>
            <a:off x="395288" y="2852738"/>
            <a:ext cx="4176712" cy="708025"/>
          </a:xfrm>
          <a:prstGeom prst="rect">
            <a:avLst/>
          </a:prstGeom>
          <a:noFill/>
          <a:ln w="9525">
            <a:noFill/>
            <a:miter lim="800000"/>
            <a:headEnd/>
            <a:tailEnd/>
          </a:ln>
        </p:spPr>
        <p:txBody>
          <a:bodyPr>
            <a:spAutoFit/>
          </a:bodyPr>
          <a:lstStyle/>
          <a:p>
            <a:r>
              <a:rPr lang="en-US" altLang="zh-CN" sz="4000" b="1">
                <a:latin typeface="Comic Sans MS" pitchFamily="66" charset="0"/>
              </a:rPr>
              <a:t>The way we</a:t>
            </a:r>
            <a:endParaRPr lang="zh-CN" altLang="en-US" sz="4000" b="1">
              <a:latin typeface="Comic Sans MS" pitchFamily="66" charset="0"/>
            </a:endParaRPr>
          </a:p>
        </p:txBody>
      </p:sp>
      <p:sp>
        <p:nvSpPr>
          <p:cNvPr id="18" name="TextBox 17"/>
          <p:cNvSpPr txBox="1">
            <a:spLocks noChangeArrowheads="1"/>
          </p:cNvSpPr>
          <p:nvPr/>
        </p:nvSpPr>
        <p:spPr bwMode="auto">
          <a:xfrm>
            <a:off x="3563938" y="2060575"/>
            <a:ext cx="2894012" cy="708025"/>
          </a:xfrm>
          <a:prstGeom prst="rect">
            <a:avLst/>
          </a:prstGeom>
          <a:noFill/>
          <a:ln w="9525">
            <a:noFill/>
            <a:miter lim="800000"/>
            <a:headEnd/>
            <a:tailEnd/>
          </a:ln>
        </p:spPr>
        <p:txBody>
          <a:bodyPr>
            <a:spAutoFit/>
          </a:bodyPr>
          <a:lstStyle/>
          <a:p>
            <a:r>
              <a:rPr lang="en-US" altLang="zh-CN" sz="4000" b="1">
                <a:solidFill>
                  <a:srgbClr val="FF0000"/>
                </a:solidFill>
                <a:latin typeface="Comic Sans MS" pitchFamily="66" charset="0"/>
              </a:rPr>
              <a:t>transport</a:t>
            </a:r>
            <a:endParaRPr lang="zh-CN" altLang="en-US" sz="4000" b="1">
              <a:solidFill>
                <a:srgbClr val="FF0000"/>
              </a:solidFill>
              <a:latin typeface="Comic Sans MS" pitchFamily="66" charset="0"/>
            </a:endParaRPr>
          </a:p>
        </p:txBody>
      </p:sp>
      <p:sp>
        <p:nvSpPr>
          <p:cNvPr id="19" name="TextBox 18"/>
          <p:cNvSpPr txBox="1">
            <a:spLocks noChangeArrowheads="1"/>
          </p:cNvSpPr>
          <p:nvPr/>
        </p:nvSpPr>
        <p:spPr bwMode="auto">
          <a:xfrm>
            <a:off x="3563938" y="3716338"/>
            <a:ext cx="3816350" cy="708025"/>
          </a:xfrm>
          <a:prstGeom prst="rect">
            <a:avLst/>
          </a:prstGeom>
          <a:noFill/>
          <a:ln w="9525">
            <a:noFill/>
            <a:miter lim="800000"/>
            <a:headEnd/>
            <a:tailEnd/>
          </a:ln>
        </p:spPr>
        <p:txBody>
          <a:bodyPr>
            <a:spAutoFit/>
          </a:bodyPr>
          <a:lstStyle/>
          <a:p>
            <a:r>
              <a:rPr lang="en-US" altLang="zh-CN" sz="4000" b="1">
                <a:latin typeface="Comic Sans MS" pitchFamily="66" charset="0"/>
              </a:rPr>
              <a:t>transportation</a:t>
            </a:r>
            <a:endParaRPr lang="zh-CN" altLang="en-US" sz="4000" b="1">
              <a:latin typeface="Comic Sans MS" pitchFamily="66" charset="0"/>
            </a:endParaRPr>
          </a:p>
        </p:txBody>
      </p:sp>
      <p:pic>
        <p:nvPicPr>
          <p:cNvPr id="24" name="Picture 10" descr="C:\Users\Daniel\AppData\Local\Microsoft\Windows\Temporary Internet Files\Content.IE5\O74L7HQ0\MC900342967[1].wmf"/>
          <p:cNvPicPr>
            <a:picLocks noChangeAspect="1" noChangeArrowheads="1"/>
          </p:cNvPicPr>
          <p:nvPr/>
        </p:nvPicPr>
        <p:blipFill>
          <a:blip r:embed="rId2"/>
          <a:srcRect/>
          <a:stretch>
            <a:fillRect/>
          </a:stretch>
        </p:blipFill>
        <p:spPr bwMode="auto">
          <a:xfrm rot="643469">
            <a:off x="2041525" y="4310063"/>
            <a:ext cx="1317625" cy="782637"/>
          </a:xfrm>
          <a:prstGeom prst="rect">
            <a:avLst/>
          </a:prstGeom>
          <a:noFill/>
          <a:ln w="9525">
            <a:noFill/>
            <a:miter lim="800000"/>
            <a:headEnd/>
            <a:tailEnd/>
          </a:ln>
        </p:spPr>
      </p:pic>
      <p:grpSp>
        <p:nvGrpSpPr>
          <p:cNvPr id="14" name="组合 13"/>
          <p:cNvGrpSpPr>
            <a:grpSpLocks/>
          </p:cNvGrpSpPr>
          <p:nvPr/>
        </p:nvGrpSpPr>
        <p:grpSpPr bwMode="auto">
          <a:xfrm>
            <a:off x="1835150" y="260350"/>
            <a:ext cx="6918325" cy="5934075"/>
            <a:chOff x="1835696" y="260648"/>
            <a:chExt cx="6918228" cy="5934502"/>
          </a:xfrm>
        </p:grpSpPr>
        <p:pic>
          <p:nvPicPr>
            <p:cNvPr id="143369" name="Picture 3" descr="C:\Users\Daniel\AppData\Local\Microsoft\Windows\Temporary Internet Files\Content.IE5\UGA7YPP8\MC900237626[1].wmf"/>
            <p:cNvPicPr>
              <a:picLocks noChangeAspect="1" noChangeArrowheads="1"/>
            </p:cNvPicPr>
            <p:nvPr/>
          </p:nvPicPr>
          <p:blipFill>
            <a:blip r:embed="rId3"/>
            <a:srcRect/>
            <a:stretch>
              <a:fillRect/>
            </a:stretch>
          </p:blipFill>
          <p:spPr bwMode="auto">
            <a:xfrm rot="-610353">
              <a:off x="6612395" y="1375804"/>
              <a:ext cx="2141529" cy="1279741"/>
            </a:xfrm>
            <a:prstGeom prst="rect">
              <a:avLst/>
            </a:prstGeom>
            <a:noFill/>
            <a:ln w="9525">
              <a:noFill/>
              <a:miter lim="800000"/>
              <a:headEnd/>
              <a:tailEnd/>
            </a:ln>
          </p:spPr>
        </p:pic>
        <p:pic>
          <p:nvPicPr>
            <p:cNvPr id="143370" name="Picture 6" descr="C:\Users\Daniel\AppData\Local\Microsoft\Windows\Temporary Internet Files\Content.IE5\LZT4CK80\MC900320930[1].wmf"/>
            <p:cNvPicPr>
              <a:picLocks noChangeAspect="1" noChangeArrowheads="1"/>
            </p:cNvPicPr>
            <p:nvPr/>
          </p:nvPicPr>
          <p:blipFill>
            <a:blip r:embed="rId4"/>
            <a:srcRect/>
            <a:stretch>
              <a:fillRect/>
            </a:stretch>
          </p:blipFill>
          <p:spPr bwMode="auto">
            <a:xfrm rot="511810">
              <a:off x="4618511" y="5315933"/>
              <a:ext cx="1554093" cy="879217"/>
            </a:xfrm>
            <a:prstGeom prst="rect">
              <a:avLst/>
            </a:prstGeom>
            <a:noFill/>
            <a:ln w="9525">
              <a:noFill/>
              <a:miter lim="800000"/>
              <a:headEnd/>
              <a:tailEnd/>
            </a:ln>
          </p:spPr>
        </p:pic>
        <p:pic>
          <p:nvPicPr>
            <p:cNvPr id="143371" name="Picture 9" descr="C:\Users\Daniel\AppData\Local\Microsoft\Windows\Temporary Internet Files\Content.IE5\25DIZMSW\MC900295259[1].wmf"/>
            <p:cNvPicPr>
              <a:picLocks noChangeAspect="1" noChangeArrowheads="1"/>
            </p:cNvPicPr>
            <p:nvPr/>
          </p:nvPicPr>
          <p:blipFill>
            <a:blip r:embed="rId5"/>
            <a:srcRect/>
            <a:stretch>
              <a:fillRect/>
            </a:stretch>
          </p:blipFill>
          <p:spPr bwMode="auto">
            <a:xfrm rot="-1038069">
              <a:off x="1835696" y="1224971"/>
              <a:ext cx="1470599" cy="950409"/>
            </a:xfrm>
            <a:prstGeom prst="rect">
              <a:avLst/>
            </a:prstGeom>
            <a:noFill/>
            <a:ln w="9525">
              <a:noFill/>
              <a:miter lim="800000"/>
              <a:headEnd/>
              <a:tailEnd/>
            </a:ln>
          </p:spPr>
        </p:pic>
        <p:pic>
          <p:nvPicPr>
            <p:cNvPr id="143372" name="Picture 11" descr="C:\Users\Daniel\AppData\Local\Microsoft\Windows\Temporary Internet Files\Content.IE5\LZT4CK80\MC900445122[1].wmf"/>
            <p:cNvPicPr>
              <a:picLocks noChangeAspect="1" noChangeArrowheads="1"/>
            </p:cNvPicPr>
            <p:nvPr/>
          </p:nvPicPr>
          <p:blipFill>
            <a:blip r:embed="rId6"/>
            <a:srcRect/>
            <a:stretch>
              <a:fillRect/>
            </a:stretch>
          </p:blipFill>
          <p:spPr bwMode="auto">
            <a:xfrm>
              <a:off x="4572000" y="260648"/>
              <a:ext cx="1152128" cy="961879"/>
            </a:xfrm>
            <a:prstGeom prst="rect">
              <a:avLst/>
            </a:prstGeom>
            <a:noFill/>
            <a:ln w="9525">
              <a:noFill/>
              <a:miter lim="800000"/>
              <a:headEnd/>
              <a:tailEnd/>
            </a:ln>
          </p:spPr>
        </p:pic>
        <p:pic>
          <p:nvPicPr>
            <p:cNvPr id="143373" name="Picture 12" descr="C:\Users\Daniel\AppData\Local\Microsoft\Windows\Temporary Internet Files\Content.IE5\25DIZMSW\MC900281078[1].wmf"/>
            <p:cNvPicPr>
              <a:picLocks noChangeAspect="1" noChangeArrowheads="1"/>
            </p:cNvPicPr>
            <p:nvPr/>
          </p:nvPicPr>
          <p:blipFill>
            <a:blip r:embed="rId7"/>
            <a:srcRect b="18401"/>
            <a:stretch>
              <a:fillRect/>
            </a:stretch>
          </p:blipFill>
          <p:spPr bwMode="auto">
            <a:xfrm>
              <a:off x="7032966" y="3833664"/>
              <a:ext cx="1355479" cy="108012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dissolv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5" name="圆角矩形标注 4"/>
          <p:cNvSpPr/>
          <p:nvPr/>
        </p:nvSpPr>
        <p:spPr>
          <a:xfrm>
            <a:off x="323850" y="188913"/>
            <a:ext cx="8280400" cy="5400675"/>
          </a:xfrm>
          <a:prstGeom prst="wedgeRoundRectCallout">
            <a:avLst>
              <a:gd name="adj1" fmla="val 38036"/>
              <a:gd name="adj2" fmla="val 52667"/>
              <a:gd name="adj3" fmla="val 16667"/>
            </a:avLst>
          </a:prstGeom>
          <a:solidFill>
            <a:schemeClr val="bg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en-US" altLang="zh-CN" sz="2400" b="1" kern="100" dirty="0">
              <a:solidFill>
                <a:srgbClr val="111111"/>
              </a:solidFill>
              <a:latin typeface="Comic Sans MS" pitchFamily="66" charset="0"/>
              <a:cs typeface="Times New Roman"/>
            </a:endParaRPr>
          </a:p>
          <a:p>
            <a:pPr fontAlgn="auto">
              <a:spcBef>
                <a:spcPts val="0"/>
              </a:spcBef>
              <a:spcAft>
                <a:spcPts val="0"/>
              </a:spcAft>
              <a:defRPr/>
            </a:pPr>
            <a:r>
              <a:rPr lang="en-US" altLang="zh-CN" dirty="0"/>
              <a:t> </a:t>
            </a:r>
            <a:endParaRPr lang="zh-CN" altLang="zh-CN" dirty="0"/>
          </a:p>
          <a:p>
            <a:pPr algn="ctr" fontAlgn="auto">
              <a:spcBef>
                <a:spcPts val="0"/>
              </a:spcBef>
              <a:spcAft>
                <a:spcPts val="0"/>
              </a:spcAft>
              <a:defRPr/>
            </a:pPr>
            <a:endParaRPr lang="zh-CN" altLang="en-US" dirty="0"/>
          </a:p>
        </p:txBody>
      </p:sp>
      <p:pic>
        <p:nvPicPr>
          <p:cNvPr id="144387" name="图片 9"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107950" y="5805488"/>
            <a:ext cx="2951163" cy="1052512"/>
          </a:xfrm>
          <a:prstGeom prst="rect">
            <a:avLst/>
          </a:prstGeom>
          <a:noFill/>
          <a:ln w="9525">
            <a:noFill/>
            <a:miter lim="800000"/>
            <a:headEnd/>
            <a:tailEnd/>
          </a:ln>
        </p:spPr>
      </p:pic>
      <p:pic>
        <p:nvPicPr>
          <p:cNvPr id="144388" name="图片 12"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3059113" y="5876925"/>
            <a:ext cx="2952750" cy="981075"/>
          </a:xfrm>
          <a:prstGeom prst="rect">
            <a:avLst/>
          </a:prstGeom>
          <a:noFill/>
          <a:ln w="9525">
            <a:noFill/>
            <a:miter lim="800000"/>
            <a:headEnd/>
            <a:tailEnd/>
          </a:ln>
        </p:spPr>
      </p:pic>
      <p:pic>
        <p:nvPicPr>
          <p:cNvPr id="144389" name="图片 13" descr="stock-illustration-9777757-happy-children-group-holding-hand-and-blank-banner-cartoon-illustration.jpg"/>
          <p:cNvPicPr>
            <a:picLocks noChangeAspect="1"/>
          </p:cNvPicPr>
          <p:nvPr/>
        </p:nvPicPr>
        <p:blipFill>
          <a:blip r:embed="rId2">
            <a:clrChange>
              <a:clrFrom>
                <a:srgbClr val="FFFFFF"/>
              </a:clrFrom>
              <a:clrTo>
                <a:srgbClr val="FFFFFF">
                  <a:alpha val="0"/>
                </a:srgbClr>
              </a:clrTo>
            </a:clrChange>
          </a:blip>
          <a:srcRect l="20313" t="66254" r="15625"/>
          <a:stretch>
            <a:fillRect/>
          </a:stretch>
        </p:blipFill>
        <p:spPr bwMode="auto">
          <a:xfrm>
            <a:off x="6011863" y="5805488"/>
            <a:ext cx="2952750" cy="1052512"/>
          </a:xfrm>
          <a:prstGeom prst="rect">
            <a:avLst/>
          </a:prstGeom>
          <a:noFill/>
          <a:ln w="9525">
            <a:noFill/>
            <a:miter lim="800000"/>
            <a:headEnd/>
            <a:tailEnd/>
          </a:ln>
        </p:spPr>
      </p:pic>
      <p:sp>
        <p:nvSpPr>
          <p:cNvPr id="6" name="TextBox 5"/>
          <p:cNvSpPr txBox="1">
            <a:spLocks noChangeArrowheads="1"/>
          </p:cNvSpPr>
          <p:nvPr/>
        </p:nvSpPr>
        <p:spPr bwMode="auto">
          <a:xfrm>
            <a:off x="539750" y="404813"/>
            <a:ext cx="7920038" cy="3503612"/>
          </a:xfrm>
          <a:prstGeom prst="rect">
            <a:avLst/>
          </a:prstGeom>
          <a:noFill/>
          <a:ln w="9525">
            <a:noFill/>
            <a:miter lim="800000"/>
            <a:headEnd/>
            <a:tailEnd/>
          </a:ln>
        </p:spPr>
        <p:txBody>
          <a:bodyPr>
            <a:spAutoFit/>
          </a:bodyPr>
          <a:lstStyle/>
          <a:p>
            <a:pPr algn="just"/>
            <a:r>
              <a:rPr lang="en-US" altLang="zh-CN" sz="3200" b="1">
                <a:solidFill>
                  <a:srgbClr val="111111"/>
                </a:solidFill>
                <a:latin typeface="Andalus" pitchFamily="18" charset="-78"/>
              </a:rPr>
              <a:t>“Mummy, My teacher says we need to think about the way we travel, because it's hurting the world.  And if we carry on travelling on our own, things could get worse and worse. But, my teacher also says, if we all travel together, things could get better and better.”</a:t>
            </a:r>
            <a:r>
              <a:rPr lang="zh-CN" altLang="zh-CN" sz="3200" b="1">
                <a:solidFill>
                  <a:srgbClr val="FFFFFF"/>
                </a:solidFill>
                <a:latin typeface="Comic Sans MS" pitchFamily="66" charset="0"/>
              </a:rPr>
              <a:t> </a:t>
            </a:r>
            <a:endParaRPr lang="en-US" altLang="zh-CN" sz="3200" b="1">
              <a:solidFill>
                <a:srgbClr val="FFFFFF"/>
              </a:solidFill>
              <a:latin typeface="Comic Sans MS" pitchFamily="66" charset="0"/>
            </a:endParaRPr>
          </a:p>
          <a:p>
            <a:endParaRPr lang="zh-CN" altLang="en-US" sz="3200">
              <a:latin typeface="Calibri" pitchFamily="34" charset="0"/>
            </a:endParaRPr>
          </a:p>
        </p:txBody>
      </p:sp>
      <p:sp>
        <p:nvSpPr>
          <p:cNvPr id="7" name="矩形 6"/>
          <p:cNvSpPr>
            <a:spLocks noChangeArrowheads="1"/>
          </p:cNvSpPr>
          <p:nvPr/>
        </p:nvSpPr>
        <p:spPr bwMode="auto">
          <a:xfrm>
            <a:off x="611188" y="3573463"/>
            <a:ext cx="7848600" cy="2041525"/>
          </a:xfrm>
          <a:prstGeom prst="rect">
            <a:avLst/>
          </a:prstGeom>
          <a:noFill/>
          <a:ln w="9525">
            <a:noFill/>
            <a:miter lim="800000"/>
            <a:headEnd/>
            <a:tailEnd/>
          </a:ln>
        </p:spPr>
        <p:txBody>
          <a:bodyPr>
            <a:spAutoFit/>
          </a:bodyPr>
          <a:lstStyle/>
          <a:p>
            <a:pPr algn="just"/>
            <a:r>
              <a:rPr lang="en-US" altLang="zh-CN" sz="3200" b="1">
                <a:solidFill>
                  <a:srgbClr val="111111"/>
                </a:solidFill>
                <a:latin typeface="Andalus" pitchFamily="18" charset="-78"/>
                <a:cs typeface="Times New Roman" pitchFamily="18" charset="0"/>
              </a:rPr>
              <a:t>Choose public transport, and help </a:t>
            </a:r>
            <a:r>
              <a:rPr lang="en-US" altLang="zh-CN" sz="3200" b="1">
                <a:latin typeface="Andalus" pitchFamily="18" charset="-78"/>
                <a:cs typeface="Times New Roman" pitchFamily="18" charset="0"/>
              </a:rPr>
              <a:t>to reduce </a:t>
            </a:r>
            <a:r>
              <a:rPr lang="en-US" altLang="zh-CN" sz="3200" b="1">
                <a:solidFill>
                  <a:srgbClr val="111111"/>
                </a:solidFill>
                <a:latin typeface="Andalus" pitchFamily="18" charset="-78"/>
                <a:cs typeface="Times New Roman" pitchFamily="18" charset="0"/>
              </a:rPr>
              <a:t>the </a:t>
            </a:r>
            <a:r>
              <a:rPr lang="en-US" altLang="zh-CN" sz="3200" b="1">
                <a:solidFill>
                  <a:srgbClr val="FF0000"/>
                </a:solidFill>
                <a:latin typeface="Andalus" pitchFamily="18" charset="-78"/>
                <a:cs typeface="Times New Roman" pitchFamily="18" charset="0"/>
              </a:rPr>
              <a:t>carbon emissions </a:t>
            </a:r>
            <a:r>
              <a:rPr lang="en-US" altLang="zh-CN" sz="3200" b="1">
                <a:latin typeface="Andalus" pitchFamily="18" charset="-78"/>
                <a:cs typeface="Times New Roman" pitchFamily="18" charset="0"/>
              </a:rPr>
              <a:t>and contribute to climate change. Things could </a:t>
            </a:r>
            <a:r>
              <a:rPr lang="en-US" altLang="zh-CN" sz="3200" b="1">
                <a:solidFill>
                  <a:srgbClr val="111111"/>
                </a:solidFill>
                <a:latin typeface="Andalus" pitchFamily="18" charset="-78"/>
                <a:cs typeface="Times New Roman" pitchFamily="18" charset="0"/>
              </a:rPr>
              <a:t>get better and better!</a:t>
            </a:r>
            <a:endParaRPr lang="zh-CN" altLang="zh-CN" sz="3200" b="1">
              <a:latin typeface="Andalus" pitchFamily="18" charset="-78"/>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noFill/>
        </a:ln>
      </a:spPr>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lgn="ctr">
          <a:defRP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defPPr>
      </a:lstStyle>
    </a:spDef>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Presentation1b">
  <a:themeElements>
    <a:clrScheme name="Presentation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tion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esentation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on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tion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tion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tion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tion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tion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tion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tion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tion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tion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tion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1128</TotalTime>
  <Words>293</Words>
  <Application>Microsoft Office PowerPoint</Application>
  <PresentationFormat>全屏显示(4:3)</PresentationFormat>
  <Paragraphs>62</Paragraphs>
  <Slides>24</Slides>
  <Notes>0</Notes>
  <HiddenSlides>0</HiddenSlides>
  <MMClips>4</MMClips>
  <ScaleCrop>false</ScaleCrop>
  <HeadingPairs>
    <vt:vector size="6" baseType="variant">
      <vt:variant>
        <vt:lpstr>已用的字体</vt:lpstr>
      </vt:variant>
      <vt:variant>
        <vt:i4>6</vt:i4>
      </vt:variant>
      <vt:variant>
        <vt:lpstr>演示文稿设计模板</vt:lpstr>
      </vt:variant>
      <vt:variant>
        <vt:i4>22</vt:i4>
      </vt:variant>
      <vt:variant>
        <vt:lpstr>幻灯片标题</vt:lpstr>
      </vt:variant>
      <vt:variant>
        <vt:i4>24</vt:i4>
      </vt:variant>
    </vt:vector>
  </HeadingPairs>
  <TitlesOfParts>
    <vt:vector size="52" baseType="lpstr">
      <vt:lpstr>Arial</vt:lpstr>
      <vt:lpstr>宋体</vt:lpstr>
      <vt:lpstr>Calibri</vt:lpstr>
      <vt:lpstr>Comic Sans MS</vt:lpstr>
      <vt:lpstr>Times New Roman</vt:lpstr>
      <vt:lpstr>Andalus</vt:lpstr>
      <vt:lpstr>Office 主题</vt:lpstr>
      <vt:lpstr>1_Office 主题</vt:lpstr>
      <vt:lpstr>2_Office 主题</vt:lpstr>
      <vt:lpstr>3_Office 主题</vt:lpstr>
      <vt:lpstr>Presentation1b</vt:lpstr>
      <vt:lpstr>4_Office 主题</vt:lpstr>
      <vt:lpstr>5_Office 主题</vt:lpstr>
      <vt:lpstr>6_Office 主题</vt:lpstr>
      <vt:lpstr>7_Office 主题</vt:lpstr>
      <vt:lpstr>8_Office 主题</vt:lpstr>
      <vt:lpstr>9_Office 主题</vt:lpstr>
      <vt:lpstr>Presentation1b</vt:lpstr>
      <vt:lpstr>Presentation1b</vt:lpstr>
      <vt:lpstr>Presentation1b</vt:lpstr>
      <vt:lpstr>Presentation1b</vt:lpstr>
      <vt:lpstr>Presentation1b</vt:lpstr>
      <vt:lpstr>Presentation1b</vt:lpstr>
      <vt:lpstr>Presentation1b</vt:lpstr>
      <vt:lpstr>Presentation1b</vt:lpstr>
      <vt:lpstr>Presentation1b</vt:lpstr>
      <vt:lpstr>Presentation1b</vt:lpstr>
      <vt:lpstr>Presentation1b</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Daniel</dc:creator>
  <cp:lastModifiedBy>主维山</cp:lastModifiedBy>
  <cp:revision>183</cp:revision>
  <dcterms:created xsi:type="dcterms:W3CDTF">2012-04-22T12:52:48Z</dcterms:created>
  <dcterms:modified xsi:type="dcterms:W3CDTF">2013-03-17T06:29:41Z</dcterms:modified>
</cp:coreProperties>
</file>